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EB7"/>
    <a:srgbClr val="2EAEBA"/>
    <a:srgbClr val="E18E06"/>
    <a:srgbClr val="004F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11"/>
    <p:restoredTop sz="94694"/>
  </p:normalViewPr>
  <p:slideViewPr>
    <p:cSldViewPr snapToGrid="0">
      <p:cViewPr>
        <p:scale>
          <a:sx n="70" d="100"/>
          <a:sy n="70" d="100"/>
        </p:scale>
        <p:origin x="-3280" y="-13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8FDAC-C1C4-BF45-BBF4-4838456F1D6A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C8146-BE7D-5148-9CC3-391E59D0FA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9573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5C8146-BE7D-5148-9CC3-391E59D0FA0C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442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3693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52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0324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737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7974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9491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9486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8009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9344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24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5103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F124EF78-6684-CD71-18B6-5B9713682D7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48000"/>
          </a:blip>
          <a:stretch>
            <a:fillRect/>
          </a:stretch>
        </p:blipFill>
        <p:spPr>
          <a:xfrm>
            <a:off x="794" y="35923361"/>
            <a:ext cx="32398494" cy="7277277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14D77D95-4F7C-15F2-C314-C9441F0CC17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3945302" y="794789"/>
            <a:ext cx="7772400" cy="3886200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CF84070E-3571-47E8-2D81-9E3BCDC2B69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alphaModFix amt="50000"/>
          </a:blip>
          <a:stretch>
            <a:fillRect/>
          </a:stretch>
        </p:blipFill>
        <p:spPr>
          <a:xfrm>
            <a:off x="-5559853" y="-7183265"/>
            <a:ext cx="27266900" cy="2668808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54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>
            <a:extLst>
              <a:ext uri="{FF2B5EF4-FFF2-40B4-BE49-F238E27FC236}">
                <a16:creationId xmlns:a16="http://schemas.microsoft.com/office/drawing/2014/main" id="{766DD755-888A-15E2-FB89-C4E1CBFB5F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901" y="4966445"/>
            <a:ext cx="29603700" cy="2717744"/>
          </a:xfrm>
        </p:spPr>
        <p:txBody>
          <a:bodyPr>
            <a:normAutofit fontScale="90000"/>
          </a:bodyPr>
          <a:lstStyle/>
          <a:p>
            <a:r>
              <a:rPr lang="pt-BR" sz="10000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</a:t>
            </a:r>
            <a:r>
              <a:rPr lang="pt-BR" sz="10000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pt-BR" sz="10000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  <a:r>
              <a:rPr lang="pt-BR" sz="10000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10000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size</a:t>
            </a:r>
            <a:r>
              <a:rPr lang="pt-BR" sz="10000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10000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suggested</a:t>
            </a:r>
            <a:r>
              <a:rPr lang="pt-BR" sz="10000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75-95) in </a:t>
            </a:r>
            <a:r>
              <a:rPr lang="pt-BR" sz="10000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</a:t>
            </a:r>
            <a:r>
              <a:rPr lang="pt-BR" sz="10000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10000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font</a:t>
            </a:r>
            <a:r>
              <a:rPr lang="pt-BR" sz="10000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pt-BR" sz="10000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</a:t>
            </a:r>
            <a:r>
              <a:rPr lang="pt-BR" sz="10000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pt-BR" sz="10000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  <a:r>
              <a:rPr lang="pt-BR" sz="10000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10000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size</a:t>
            </a:r>
            <a:r>
              <a:rPr lang="pt-BR" sz="10000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10000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suggested</a:t>
            </a:r>
            <a:r>
              <a:rPr lang="pt-BR" sz="10000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75-95)</a:t>
            </a:r>
          </a:p>
        </p:txBody>
      </p:sp>
      <p:sp>
        <p:nvSpPr>
          <p:cNvPr id="14" name="Subtítulo 13">
            <a:extLst>
              <a:ext uri="{FF2B5EF4-FFF2-40B4-BE49-F238E27FC236}">
                <a16:creationId xmlns:a16="http://schemas.microsoft.com/office/drawing/2014/main" id="{54C622D6-1C81-AE48-9DE7-B8671AC48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3636" y="7978464"/>
            <a:ext cx="29603700" cy="1558212"/>
          </a:xfrm>
        </p:spPr>
        <p:txBody>
          <a:bodyPr/>
          <a:lstStyle/>
          <a:p>
            <a:r>
              <a:rPr lang="pt-BR" dirty="0" err="1"/>
              <a:t>Subtitle</a:t>
            </a:r>
            <a:r>
              <a:rPr lang="pt-BR" dirty="0"/>
              <a:t> (</a:t>
            </a:r>
            <a:r>
              <a:rPr lang="pt-BR" dirty="0" err="1"/>
              <a:t>text</a:t>
            </a:r>
            <a:r>
              <a:rPr lang="pt-BR" dirty="0"/>
              <a:t> </a:t>
            </a:r>
            <a:r>
              <a:rPr lang="pt-BR" dirty="0" err="1"/>
              <a:t>size</a:t>
            </a:r>
            <a:r>
              <a:rPr lang="pt-BR" dirty="0"/>
              <a:t> </a:t>
            </a:r>
            <a:r>
              <a:rPr lang="pt-BR" dirty="0" err="1"/>
              <a:t>suggested</a:t>
            </a:r>
            <a:r>
              <a:rPr lang="pt-BR" dirty="0"/>
              <a:t> 70-85) </a:t>
            </a:r>
            <a:r>
              <a:rPr lang="pt-BR" dirty="0" err="1"/>
              <a:t>if</a:t>
            </a:r>
            <a:r>
              <a:rPr lang="pt-BR" dirty="0"/>
              <a:t> </a:t>
            </a:r>
            <a:r>
              <a:rPr lang="pt-BR" dirty="0" err="1"/>
              <a:t>there</a:t>
            </a:r>
            <a:r>
              <a:rPr lang="pt-BR" dirty="0"/>
              <a:t> </a:t>
            </a:r>
            <a:r>
              <a:rPr lang="pt-BR" dirty="0" err="1"/>
              <a:t>is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15" name="Título 12">
            <a:extLst>
              <a:ext uri="{FF2B5EF4-FFF2-40B4-BE49-F238E27FC236}">
                <a16:creationId xmlns:a16="http://schemas.microsoft.com/office/drawing/2014/main" id="{31E80F98-6D8B-A491-5B76-C8580BA4BAE4}"/>
              </a:ext>
            </a:extLst>
          </p:cNvPr>
          <p:cNvSpPr txBox="1">
            <a:spLocks/>
          </p:cNvSpPr>
          <p:nvPr/>
        </p:nvSpPr>
        <p:spPr>
          <a:xfrm>
            <a:off x="1485901" y="9536676"/>
            <a:ext cx="29761435" cy="12190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6000" b="1" dirty="0" err="1">
                <a:latin typeface="+mn-lt"/>
              </a:rPr>
              <a:t>Authors</a:t>
            </a:r>
            <a:r>
              <a:rPr lang="pt-BR" sz="6000" b="1" dirty="0">
                <a:latin typeface="+mn-lt"/>
              </a:rPr>
              <a:t> (</a:t>
            </a:r>
            <a:r>
              <a:rPr lang="pt-BR" sz="6000" b="1" dirty="0" err="1">
                <a:latin typeface="+mn-lt"/>
              </a:rPr>
              <a:t>text</a:t>
            </a:r>
            <a:r>
              <a:rPr lang="pt-BR" sz="6000" b="1" dirty="0">
                <a:latin typeface="+mn-lt"/>
              </a:rPr>
              <a:t> </a:t>
            </a:r>
            <a:r>
              <a:rPr lang="pt-BR" sz="6000" b="1" dirty="0" err="1">
                <a:latin typeface="+mn-lt"/>
              </a:rPr>
              <a:t>size</a:t>
            </a:r>
            <a:r>
              <a:rPr lang="pt-BR" sz="6000" b="1" dirty="0">
                <a:latin typeface="+mn-lt"/>
              </a:rPr>
              <a:t> </a:t>
            </a:r>
            <a:r>
              <a:rPr lang="pt-BR" sz="6000" b="1" dirty="0" err="1">
                <a:latin typeface="+mn-lt"/>
              </a:rPr>
              <a:t>suggested</a:t>
            </a:r>
            <a:r>
              <a:rPr lang="pt-BR" sz="6000" b="1" dirty="0">
                <a:latin typeface="+mn-lt"/>
              </a:rPr>
              <a:t> 55-65) in </a:t>
            </a:r>
            <a:r>
              <a:rPr lang="pt-BR" sz="6000" b="1" dirty="0" err="1">
                <a:latin typeface="+mn-lt"/>
              </a:rPr>
              <a:t>this</a:t>
            </a:r>
            <a:r>
              <a:rPr lang="pt-BR" sz="6000" b="1" dirty="0">
                <a:latin typeface="+mn-lt"/>
              </a:rPr>
              <a:t> </a:t>
            </a:r>
            <a:r>
              <a:rPr lang="pt-BR" sz="6000" b="1" dirty="0" err="1">
                <a:latin typeface="+mn-lt"/>
              </a:rPr>
              <a:t>font</a:t>
            </a:r>
            <a:r>
              <a:rPr lang="pt-BR" sz="6000" b="1" dirty="0">
                <a:latin typeface="+mn-lt"/>
              </a:rPr>
              <a:t> </a:t>
            </a:r>
          </a:p>
        </p:txBody>
      </p:sp>
      <p:sp>
        <p:nvSpPr>
          <p:cNvPr id="16" name="Título 12">
            <a:extLst>
              <a:ext uri="{FF2B5EF4-FFF2-40B4-BE49-F238E27FC236}">
                <a16:creationId xmlns:a16="http://schemas.microsoft.com/office/drawing/2014/main" id="{048620DC-E728-9EED-591A-ED6D49AE4F46}"/>
              </a:ext>
            </a:extLst>
          </p:cNvPr>
          <p:cNvSpPr txBox="1">
            <a:spLocks/>
          </p:cNvSpPr>
          <p:nvPr/>
        </p:nvSpPr>
        <p:spPr>
          <a:xfrm>
            <a:off x="1485901" y="11371014"/>
            <a:ext cx="13884728" cy="81659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pt-BR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size</a:t>
            </a:r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suggested</a:t>
            </a:r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35-45)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8C3D3931-249D-5D91-9E31-F12A721D1D31}"/>
              </a:ext>
            </a:extLst>
          </p:cNvPr>
          <p:cNvSpPr txBox="1"/>
          <p:nvPr/>
        </p:nvSpPr>
        <p:spPr>
          <a:xfrm>
            <a:off x="1485901" y="12608188"/>
            <a:ext cx="13884728" cy="10556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err="1"/>
              <a:t>Lorem</a:t>
            </a:r>
            <a:r>
              <a:rPr lang="pt-BR" sz="4000" dirty="0"/>
              <a:t> ipsum </a:t>
            </a:r>
            <a:r>
              <a:rPr lang="pt-BR" sz="4000" dirty="0" err="1"/>
              <a:t>dolor</a:t>
            </a:r>
            <a:r>
              <a:rPr lang="pt-BR" sz="4000" dirty="0"/>
              <a:t> </a:t>
            </a:r>
            <a:r>
              <a:rPr lang="pt-BR" sz="4000" dirty="0" err="1"/>
              <a:t>sit</a:t>
            </a:r>
            <a:r>
              <a:rPr lang="pt-BR" sz="4000" dirty="0"/>
              <a:t> </a:t>
            </a:r>
            <a:r>
              <a:rPr lang="pt-BR" sz="4000" dirty="0" err="1"/>
              <a:t>amet</a:t>
            </a:r>
            <a:r>
              <a:rPr lang="pt-BR" sz="4000" dirty="0"/>
              <a:t>, </a:t>
            </a:r>
            <a:r>
              <a:rPr lang="pt-BR" sz="4000" dirty="0" err="1"/>
              <a:t>consectetuer</a:t>
            </a:r>
            <a:r>
              <a:rPr lang="pt-BR" sz="4000" dirty="0"/>
              <a:t> </a:t>
            </a:r>
            <a:r>
              <a:rPr lang="pt-BR" sz="4000" dirty="0" err="1"/>
              <a:t>adipiscing</a:t>
            </a:r>
            <a:r>
              <a:rPr lang="pt-BR" sz="4000" dirty="0"/>
              <a:t> </a:t>
            </a:r>
            <a:r>
              <a:rPr lang="pt-BR" sz="4000" dirty="0" err="1"/>
              <a:t>elit</a:t>
            </a:r>
            <a:r>
              <a:rPr lang="pt-BR" sz="4000" dirty="0"/>
              <a:t>, </a:t>
            </a:r>
            <a:r>
              <a:rPr lang="pt-BR" sz="4000" dirty="0" err="1"/>
              <a:t>sed</a:t>
            </a:r>
            <a:r>
              <a:rPr lang="pt-BR" sz="4000" dirty="0"/>
              <a:t> </a:t>
            </a:r>
            <a:r>
              <a:rPr lang="pt-BR" sz="4000" dirty="0" err="1"/>
              <a:t>diam</a:t>
            </a:r>
            <a:r>
              <a:rPr lang="pt-BR" sz="4000" dirty="0"/>
              <a:t> </a:t>
            </a:r>
            <a:r>
              <a:rPr lang="pt-BR" sz="4000" dirty="0" err="1"/>
              <a:t>nonummy</a:t>
            </a:r>
            <a:r>
              <a:rPr lang="pt-BR" sz="4000" dirty="0"/>
              <a:t> </a:t>
            </a:r>
            <a:r>
              <a:rPr lang="pt-BR" sz="4000" dirty="0" err="1"/>
              <a:t>nibh</a:t>
            </a:r>
            <a:r>
              <a:rPr lang="pt-BR" sz="4000" dirty="0"/>
              <a:t> </a:t>
            </a:r>
            <a:r>
              <a:rPr lang="pt-BR" sz="4000" dirty="0" err="1"/>
              <a:t>euismod</a:t>
            </a:r>
            <a:r>
              <a:rPr lang="pt-BR" sz="4000" dirty="0"/>
              <a:t> </a:t>
            </a:r>
            <a:r>
              <a:rPr lang="pt-BR" sz="4000" dirty="0" err="1"/>
              <a:t>tincidunt</a:t>
            </a:r>
            <a:r>
              <a:rPr lang="pt-BR" sz="4000" dirty="0"/>
              <a:t> ut </a:t>
            </a:r>
            <a:r>
              <a:rPr lang="pt-BR" sz="4000" dirty="0" err="1"/>
              <a:t>laoreet</a:t>
            </a:r>
            <a:r>
              <a:rPr lang="pt-BR" sz="4000" dirty="0"/>
              <a:t> </a:t>
            </a:r>
            <a:r>
              <a:rPr lang="pt-BR" sz="4000" dirty="0" err="1"/>
              <a:t>dolore</a:t>
            </a:r>
            <a:r>
              <a:rPr lang="pt-BR" sz="4000" dirty="0"/>
              <a:t> magna </a:t>
            </a:r>
            <a:r>
              <a:rPr lang="pt-BR" sz="4000" dirty="0" err="1"/>
              <a:t>aliquam</a:t>
            </a:r>
            <a:r>
              <a:rPr lang="pt-BR" sz="4000" dirty="0"/>
              <a:t> erat </a:t>
            </a:r>
            <a:r>
              <a:rPr lang="pt-BR" sz="4000" dirty="0" err="1"/>
              <a:t>volutpat</a:t>
            </a:r>
            <a:r>
              <a:rPr lang="pt-BR" sz="4000" dirty="0"/>
              <a:t>. Ut </a:t>
            </a:r>
            <a:r>
              <a:rPr lang="pt-BR" sz="4000" dirty="0" err="1"/>
              <a:t>wisi</a:t>
            </a:r>
            <a:r>
              <a:rPr lang="pt-BR" sz="4000" dirty="0"/>
              <a:t> </a:t>
            </a:r>
            <a:r>
              <a:rPr lang="pt-BR" sz="4000" dirty="0" err="1"/>
              <a:t>enim</a:t>
            </a:r>
            <a:r>
              <a:rPr lang="pt-BR" sz="4000" dirty="0"/>
              <a:t> ad </a:t>
            </a:r>
            <a:r>
              <a:rPr lang="pt-BR" sz="4000" dirty="0" err="1"/>
              <a:t>minim</a:t>
            </a:r>
            <a:r>
              <a:rPr lang="pt-BR" sz="4000" dirty="0"/>
              <a:t> </a:t>
            </a:r>
            <a:r>
              <a:rPr lang="pt-BR" sz="4000" dirty="0" err="1"/>
              <a:t>veniam</a:t>
            </a:r>
            <a:r>
              <a:rPr lang="pt-BR" sz="4000" dirty="0"/>
              <a:t>, quis </a:t>
            </a:r>
            <a:r>
              <a:rPr lang="pt-BR" sz="4000" dirty="0" err="1"/>
              <a:t>nostrud</a:t>
            </a:r>
            <a:r>
              <a:rPr lang="pt-BR" sz="4000" dirty="0"/>
              <a:t> exerci </a:t>
            </a:r>
            <a:r>
              <a:rPr lang="pt-BR" sz="4000" dirty="0" err="1"/>
              <a:t>tation</a:t>
            </a:r>
            <a:r>
              <a:rPr lang="pt-BR" sz="4000" dirty="0"/>
              <a:t> </a:t>
            </a:r>
            <a:r>
              <a:rPr lang="pt-BR" sz="4000" dirty="0" err="1"/>
              <a:t>ullamcorper</a:t>
            </a:r>
            <a:r>
              <a:rPr lang="pt-BR" sz="4000" dirty="0"/>
              <a:t> </a:t>
            </a:r>
            <a:r>
              <a:rPr lang="pt-BR" sz="4000" dirty="0" err="1"/>
              <a:t>suscipit</a:t>
            </a:r>
            <a:r>
              <a:rPr lang="pt-BR" sz="4000" dirty="0"/>
              <a:t> </a:t>
            </a:r>
            <a:r>
              <a:rPr lang="pt-BR" sz="4000" dirty="0" err="1"/>
              <a:t>lobortis</a:t>
            </a:r>
            <a:r>
              <a:rPr lang="pt-BR" sz="4000" dirty="0"/>
              <a:t> </a:t>
            </a:r>
            <a:r>
              <a:rPr lang="pt-BR" sz="4000" dirty="0" err="1"/>
              <a:t>nisl</a:t>
            </a:r>
            <a:r>
              <a:rPr lang="pt-BR" sz="4000" dirty="0"/>
              <a:t> ut </a:t>
            </a:r>
            <a:r>
              <a:rPr lang="pt-BR" sz="4000" dirty="0" err="1"/>
              <a:t>aliquip</a:t>
            </a:r>
            <a:r>
              <a:rPr lang="pt-BR" sz="4000" dirty="0"/>
              <a:t> </a:t>
            </a:r>
            <a:r>
              <a:rPr lang="pt-BR" sz="4000" dirty="0" err="1"/>
              <a:t>ex</a:t>
            </a:r>
            <a:r>
              <a:rPr lang="pt-BR" sz="4000" dirty="0"/>
              <a:t> </a:t>
            </a:r>
            <a:r>
              <a:rPr lang="pt-BR" sz="4000" dirty="0" err="1"/>
              <a:t>ea</a:t>
            </a:r>
            <a:r>
              <a:rPr lang="pt-BR" sz="4000" dirty="0"/>
              <a:t> </a:t>
            </a:r>
            <a:r>
              <a:rPr lang="pt-BR" sz="4000" dirty="0" err="1"/>
              <a:t>commodo</a:t>
            </a:r>
            <a:r>
              <a:rPr lang="pt-BR" sz="4000" dirty="0"/>
              <a:t> </a:t>
            </a:r>
            <a:r>
              <a:rPr lang="pt-BR" sz="4000" dirty="0" err="1"/>
              <a:t>consequat</a:t>
            </a:r>
            <a:r>
              <a:rPr lang="pt-BR" sz="4000" dirty="0"/>
              <a:t>. </a:t>
            </a:r>
            <a:r>
              <a:rPr lang="pt-BR" sz="4000" dirty="0" err="1"/>
              <a:t>Duis</a:t>
            </a:r>
            <a:r>
              <a:rPr lang="pt-BR" sz="4000" dirty="0"/>
              <a:t> autem </a:t>
            </a:r>
            <a:r>
              <a:rPr lang="pt-BR" sz="4000" dirty="0" err="1"/>
              <a:t>vel</a:t>
            </a:r>
            <a:r>
              <a:rPr lang="pt-BR" sz="4000" dirty="0"/>
              <a:t> </a:t>
            </a:r>
            <a:r>
              <a:rPr lang="pt-BR" sz="4000" dirty="0" err="1"/>
              <a:t>eum</a:t>
            </a:r>
            <a:r>
              <a:rPr lang="pt-BR" sz="4000" dirty="0"/>
              <a:t> </a:t>
            </a:r>
            <a:r>
              <a:rPr lang="pt-BR" sz="4000" dirty="0" err="1"/>
              <a:t>iriure</a:t>
            </a:r>
            <a:r>
              <a:rPr lang="pt-BR" sz="4000" dirty="0"/>
              <a:t> </a:t>
            </a:r>
            <a:r>
              <a:rPr lang="pt-BR" sz="4000" dirty="0" err="1"/>
              <a:t>dolor</a:t>
            </a:r>
            <a:r>
              <a:rPr lang="pt-BR" sz="4000" dirty="0"/>
              <a:t> in </a:t>
            </a:r>
            <a:r>
              <a:rPr lang="pt-BR" sz="4000" dirty="0" err="1"/>
              <a:t>hendrerit</a:t>
            </a:r>
            <a:r>
              <a:rPr lang="pt-BR" sz="4000" dirty="0"/>
              <a:t> in </a:t>
            </a:r>
            <a:r>
              <a:rPr lang="pt-BR" sz="4000" dirty="0" err="1"/>
              <a:t>vulputate</a:t>
            </a:r>
            <a:r>
              <a:rPr lang="pt-BR" sz="4000" dirty="0"/>
              <a:t> </a:t>
            </a:r>
            <a:r>
              <a:rPr lang="pt-BR" sz="4000" dirty="0" err="1"/>
              <a:t>velit</a:t>
            </a:r>
            <a:r>
              <a:rPr lang="pt-BR" sz="4000" dirty="0"/>
              <a:t> esse </a:t>
            </a:r>
            <a:r>
              <a:rPr lang="pt-BR" sz="4000" dirty="0" err="1"/>
              <a:t>molestie</a:t>
            </a:r>
            <a:r>
              <a:rPr lang="pt-BR" sz="4000" dirty="0"/>
              <a:t> </a:t>
            </a:r>
            <a:r>
              <a:rPr lang="pt-BR" sz="4000" dirty="0" err="1"/>
              <a:t>consequat</a:t>
            </a:r>
            <a:r>
              <a:rPr lang="pt-BR" sz="4000" dirty="0"/>
              <a:t>, </a:t>
            </a:r>
            <a:r>
              <a:rPr lang="pt-BR" sz="4000" dirty="0" err="1"/>
              <a:t>vel</a:t>
            </a:r>
            <a:r>
              <a:rPr lang="pt-BR" sz="4000" dirty="0"/>
              <a:t> </a:t>
            </a:r>
            <a:r>
              <a:rPr lang="pt-BR" sz="4000" dirty="0" err="1"/>
              <a:t>illum</a:t>
            </a:r>
            <a:r>
              <a:rPr lang="pt-BR" sz="4000" dirty="0"/>
              <a:t> </a:t>
            </a:r>
            <a:r>
              <a:rPr lang="pt-BR" sz="4000" dirty="0" err="1"/>
              <a:t>dolore</a:t>
            </a:r>
            <a:r>
              <a:rPr lang="pt-BR" sz="4000" dirty="0"/>
              <a:t> eu </a:t>
            </a:r>
            <a:r>
              <a:rPr lang="pt-BR" sz="4000" dirty="0" err="1"/>
              <a:t>feugiat</a:t>
            </a:r>
            <a:r>
              <a:rPr lang="pt-BR" sz="4000" dirty="0"/>
              <a:t> </a:t>
            </a:r>
            <a:r>
              <a:rPr lang="pt-BR" sz="4000" dirty="0" err="1"/>
              <a:t>nulla</a:t>
            </a:r>
            <a:r>
              <a:rPr lang="pt-BR" sz="4000" dirty="0"/>
              <a:t> </a:t>
            </a:r>
            <a:r>
              <a:rPr lang="pt-BR" sz="4000" dirty="0" err="1"/>
              <a:t>facilisis</a:t>
            </a:r>
            <a:r>
              <a:rPr lang="pt-BR" sz="4000" dirty="0"/>
              <a:t> </a:t>
            </a:r>
            <a:r>
              <a:rPr lang="pt-BR" sz="4000" dirty="0" err="1"/>
              <a:t>at</a:t>
            </a:r>
            <a:r>
              <a:rPr lang="pt-BR" sz="4000" dirty="0"/>
              <a:t> vero </a:t>
            </a:r>
            <a:r>
              <a:rPr lang="pt-BR" sz="4000" dirty="0" err="1"/>
              <a:t>eros</a:t>
            </a:r>
            <a:r>
              <a:rPr lang="pt-BR" sz="4000" dirty="0"/>
              <a:t> et </a:t>
            </a:r>
            <a:r>
              <a:rPr lang="pt-BR" sz="4000" dirty="0" err="1"/>
              <a:t>accumsan</a:t>
            </a:r>
            <a:r>
              <a:rPr lang="pt-BR" sz="4000" dirty="0"/>
              <a:t> et </a:t>
            </a:r>
            <a:r>
              <a:rPr lang="pt-BR" sz="4000" dirty="0" err="1"/>
              <a:t>iusto</a:t>
            </a:r>
            <a:r>
              <a:rPr lang="pt-BR" sz="4000" dirty="0"/>
              <a:t> </a:t>
            </a:r>
            <a:r>
              <a:rPr lang="pt-BR" sz="4000" dirty="0" err="1"/>
              <a:t>odio</a:t>
            </a:r>
            <a:r>
              <a:rPr lang="pt-BR" sz="4000" dirty="0"/>
              <a:t> </a:t>
            </a:r>
            <a:r>
              <a:rPr lang="pt-BR" sz="4000" dirty="0" err="1"/>
              <a:t>dignissim</a:t>
            </a:r>
            <a:r>
              <a:rPr lang="pt-BR" sz="4000" dirty="0"/>
              <a:t> </a:t>
            </a:r>
            <a:r>
              <a:rPr lang="pt-BR" sz="4000" dirty="0" err="1"/>
              <a:t>qui</a:t>
            </a:r>
            <a:r>
              <a:rPr lang="pt-BR" sz="4000" dirty="0"/>
              <a:t> </a:t>
            </a:r>
            <a:r>
              <a:rPr lang="pt-BR" sz="4000" dirty="0" err="1"/>
              <a:t>blandit</a:t>
            </a:r>
            <a:r>
              <a:rPr lang="pt-BR" sz="4000" dirty="0"/>
              <a:t> </a:t>
            </a:r>
            <a:r>
              <a:rPr lang="pt-BR" sz="4000" dirty="0" err="1"/>
              <a:t>praesent</a:t>
            </a:r>
            <a:r>
              <a:rPr lang="pt-BR" sz="4000" dirty="0"/>
              <a:t> </a:t>
            </a:r>
            <a:r>
              <a:rPr lang="pt-BR" sz="4000" dirty="0" err="1"/>
              <a:t>luptatum</a:t>
            </a:r>
            <a:r>
              <a:rPr lang="pt-BR" sz="4000" dirty="0"/>
              <a:t> </a:t>
            </a:r>
            <a:r>
              <a:rPr lang="pt-BR" sz="4000" dirty="0" err="1"/>
              <a:t>zzril</a:t>
            </a:r>
            <a:r>
              <a:rPr lang="pt-BR" sz="4000" dirty="0"/>
              <a:t> </a:t>
            </a:r>
            <a:r>
              <a:rPr lang="pt-BR" sz="4000" dirty="0" err="1"/>
              <a:t>delenit</a:t>
            </a:r>
            <a:r>
              <a:rPr lang="pt-BR" sz="4000" dirty="0"/>
              <a:t> augue </a:t>
            </a:r>
            <a:r>
              <a:rPr lang="pt-BR" sz="4000" dirty="0" err="1"/>
              <a:t>duis</a:t>
            </a:r>
            <a:r>
              <a:rPr lang="pt-BR" sz="4000" dirty="0"/>
              <a:t> </a:t>
            </a:r>
            <a:r>
              <a:rPr lang="pt-BR" sz="4000" dirty="0" err="1"/>
              <a:t>dolore</a:t>
            </a:r>
            <a:r>
              <a:rPr lang="pt-BR" sz="4000" dirty="0"/>
              <a:t> te </a:t>
            </a:r>
            <a:r>
              <a:rPr lang="pt-BR" sz="4000" dirty="0" err="1"/>
              <a:t>feugait</a:t>
            </a:r>
            <a:r>
              <a:rPr lang="pt-BR" sz="4000" dirty="0"/>
              <a:t> </a:t>
            </a:r>
            <a:r>
              <a:rPr lang="pt-BR" sz="4000" dirty="0" err="1"/>
              <a:t>nulla</a:t>
            </a:r>
            <a:r>
              <a:rPr lang="pt-BR" sz="4000" dirty="0"/>
              <a:t> </a:t>
            </a:r>
            <a:r>
              <a:rPr lang="pt-BR" sz="4000" dirty="0" err="1"/>
              <a:t>facilisi</a:t>
            </a:r>
            <a:r>
              <a:rPr lang="pt-BR" sz="4000" dirty="0"/>
              <a:t>.</a:t>
            </a:r>
          </a:p>
          <a:p>
            <a:pPr algn="just"/>
            <a:r>
              <a:rPr lang="pt-BR" sz="4000" dirty="0" err="1"/>
              <a:t>Lorem</a:t>
            </a:r>
            <a:r>
              <a:rPr lang="pt-BR" sz="4000" dirty="0"/>
              <a:t> ipsum </a:t>
            </a:r>
            <a:r>
              <a:rPr lang="pt-BR" sz="4000" dirty="0" err="1"/>
              <a:t>dolor</a:t>
            </a:r>
            <a:r>
              <a:rPr lang="pt-BR" sz="4000" dirty="0"/>
              <a:t> </a:t>
            </a:r>
            <a:r>
              <a:rPr lang="pt-BR" sz="4000" dirty="0" err="1"/>
              <a:t>sit</a:t>
            </a:r>
            <a:r>
              <a:rPr lang="pt-BR" sz="4000" dirty="0"/>
              <a:t> </a:t>
            </a:r>
            <a:r>
              <a:rPr lang="pt-BR" sz="4000" dirty="0" err="1"/>
              <a:t>amet</a:t>
            </a:r>
            <a:r>
              <a:rPr lang="pt-BR" sz="4000" dirty="0"/>
              <a:t>, </a:t>
            </a:r>
            <a:r>
              <a:rPr lang="pt-BR" sz="4000" dirty="0" err="1"/>
              <a:t>cons</a:t>
            </a:r>
            <a:r>
              <a:rPr lang="pt-BR" sz="4000" dirty="0"/>
              <a:t> </a:t>
            </a:r>
            <a:r>
              <a:rPr lang="pt-BR" sz="4000" dirty="0" err="1"/>
              <a:t>ectetuer</a:t>
            </a:r>
            <a:r>
              <a:rPr lang="pt-BR" sz="4000" dirty="0"/>
              <a:t> </a:t>
            </a:r>
            <a:r>
              <a:rPr lang="pt-BR" sz="4000" dirty="0" err="1"/>
              <a:t>adipiscing</a:t>
            </a:r>
            <a:r>
              <a:rPr lang="pt-BR" sz="4000" dirty="0"/>
              <a:t> </a:t>
            </a:r>
            <a:r>
              <a:rPr lang="pt-BR" sz="4000" dirty="0" err="1"/>
              <a:t>elit</a:t>
            </a:r>
            <a:r>
              <a:rPr lang="pt-BR" sz="4000" dirty="0"/>
              <a:t>, </a:t>
            </a:r>
            <a:r>
              <a:rPr lang="pt-BR" sz="4000" dirty="0" err="1"/>
              <a:t>sed</a:t>
            </a:r>
            <a:r>
              <a:rPr lang="pt-BR" sz="4000" dirty="0"/>
              <a:t> </a:t>
            </a:r>
            <a:r>
              <a:rPr lang="pt-BR" sz="4000" dirty="0" err="1"/>
              <a:t>diam</a:t>
            </a:r>
            <a:r>
              <a:rPr lang="pt-BR" sz="4000" dirty="0"/>
              <a:t> </a:t>
            </a:r>
            <a:r>
              <a:rPr lang="pt-BR" sz="4000" dirty="0" err="1"/>
              <a:t>nonummy</a:t>
            </a:r>
            <a:r>
              <a:rPr lang="pt-BR" sz="4000" dirty="0"/>
              <a:t> </a:t>
            </a:r>
            <a:r>
              <a:rPr lang="pt-BR" sz="4000" dirty="0" err="1"/>
              <a:t>nibh</a:t>
            </a:r>
            <a:r>
              <a:rPr lang="pt-BR" sz="4000" dirty="0"/>
              <a:t> </a:t>
            </a:r>
            <a:r>
              <a:rPr lang="pt-BR" sz="4000" dirty="0" err="1"/>
              <a:t>euismod</a:t>
            </a:r>
            <a:r>
              <a:rPr lang="pt-BR" sz="4000" dirty="0"/>
              <a:t> </a:t>
            </a:r>
            <a:r>
              <a:rPr lang="pt-BR" sz="4000" dirty="0" err="1"/>
              <a:t>tincidunt</a:t>
            </a:r>
            <a:r>
              <a:rPr lang="pt-BR" sz="4000" dirty="0"/>
              <a:t> ut </a:t>
            </a:r>
            <a:r>
              <a:rPr lang="pt-BR" sz="4000" dirty="0" err="1"/>
              <a:t>laoreet</a:t>
            </a:r>
            <a:r>
              <a:rPr lang="pt-BR" sz="4000" dirty="0"/>
              <a:t> </a:t>
            </a:r>
            <a:r>
              <a:rPr lang="pt-BR" sz="4000" dirty="0" err="1"/>
              <a:t>dolore</a:t>
            </a:r>
            <a:r>
              <a:rPr lang="pt-BR" sz="4000" dirty="0"/>
              <a:t> magna </a:t>
            </a:r>
            <a:r>
              <a:rPr lang="pt-BR" sz="4000" dirty="0" err="1"/>
              <a:t>aliquam</a:t>
            </a:r>
            <a:r>
              <a:rPr lang="pt-BR" sz="4000" dirty="0"/>
              <a:t> erat </a:t>
            </a:r>
            <a:r>
              <a:rPr lang="pt-BR" sz="4000" dirty="0" err="1"/>
              <a:t>volutpat</a:t>
            </a:r>
            <a:r>
              <a:rPr lang="pt-BR" sz="4000" dirty="0"/>
              <a:t>. Ut </a:t>
            </a:r>
            <a:r>
              <a:rPr lang="pt-BR" sz="4000" dirty="0" err="1"/>
              <a:t>wisi</a:t>
            </a:r>
            <a:r>
              <a:rPr lang="pt-BR" sz="4000" dirty="0"/>
              <a:t> </a:t>
            </a:r>
            <a:r>
              <a:rPr lang="pt-BR" sz="4000" dirty="0" err="1"/>
              <a:t>enim</a:t>
            </a:r>
            <a:r>
              <a:rPr lang="pt-BR" sz="4000" dirty="0"/>
              <a:t> ad </a:t>
            </a:r>
            <a:r>
              <a:rPr lang="pt-BR" sz="4000" dirty="0" err="1"/>
              <a:t>minim</a:t>
            </a:r>
            <a:r>
              <a:rPr lang="pt-BR" sz="4000" dirty="0"/>
              <a:t> </a:t>
            </a:r>
            <a:r>
              <a:rPr lang="pt-BR" sz="4000" dirty="0" err="1"/>
              <a:t>veniam</a:t>
            </a:r>
            <a:r>
              <a:rPr lang="pt-BR" sz="4000" dirty="0"/>
              <a:t>, quis </a:t>
            </a:r>
            <a:r>
              <a:rPr lang="pt-BR" sz="4000" dirty="0" err="1"/>
              <a:t>nostrud</a:t>
            </a:r>
            <a:r>
              <a:rPr lang="pt-BR" sz="4000" dirty="0"/>
              <a:t> exerci </a:t>
            </a:r>
            <a:r>
              <a:rPr lang="pt-BR" sz="4000" dirty="0" err="1"/>
              <a:t>tation</a:t>
            </a:r>
            <a:r>
              <a:rPr lang="pt-BR" sz="4000" dirty="0"/>
              <a:t> </a:t>
            </a:r>
            <a:r>
              <a:rPr lang="pt-BR" sz="4000" dirty="0" err="1"/>
              <a:t>ullamcorper</a:t>
            </a:r>
            <a:r>
              <a:rPr lang="pt-BR" sz="4000" dirty="0"/>
              <a:t> </a:t>
            </a:r>
            <a:r>
              <a:rPr lang="pt-BR" sz="4000" dirty="0" err="1"/>
              <a:t>suscipit</a:t>
            </a:r>
            <a:r>
              <a:rPr lang="pt-BR" sz="4000" dirty="0"/>
              <a:t> </a:t>
            </a:r>
            <a:r>
              <a:rPr lang="pt-BR" sz="4000" dirty="0" err="1"/>
              <a:t>lobortis</a:t>
            </a:r>
            <a:r>
              <a:rPr lang="pt-BR" sz="4000" dirty="0"/>
              <a:t> </a:t>
            </a:r>
            <a:r>
              <a:rPr lang="pt-BR" sz="4000" dirty="0" err="1"/>
              <a:t>nisl</a:t>
            </a:r>
            <a:r>
              <a:rPr lang="pt-BR" sz="4000" dirty="0"/>
              <a:t> ut </a:t>
            </a:r>
            <a:r>
              <a:rPr lang="pt-BR" sz="4000" dirty="0" err="1"/>
              <a:t>aliquip</a:t>
            </a:r>
            <a:r>
              <a:rPr lang="pt-BR" sz="4000" dirty="0"/>
              <a:t> </a:t>
            </a:r>
            <a:r>
              <a:rPr lang="pt-BR" sz="4000" dirty="0" err="1"/>
              <a:t>ex</a:t>
            </a:r>
            <a:r>
              <a:rPr lang="pt-BR" sz="4000" dirty="0"/>
              <a:t> </a:t>
            </a:r>
            <a:r>
              <a:rPr lang="pt-BR" sz="4000" dirty="0" err="1"/>
              <a:t>ea</a:t>
            </a:r>
            <a:r>
              <a:rPr lang="pt-BR" sz="4000" dirty="0"/>
              <a:t> </a:t>
            </a:r>
            <a:r>
              <a:rPr lang="pt-BR" sz="4000" dirty="0" err="1"/>
              <a:t>commodo</a:t>
            </a:r>
            <a:r>
              <a:rPr lang="pt-BR" sz="4000" dirty="0"/>
              <a:t> </a:t>
            </a:r>
            <a:r>
              <a:rPr lang="pt-BR" sz="4000" dirty="0" err="1"/>
              <a:t>consequat</a:t>
            </a:r>
            <a:r>
              <a:rPr lang="pt-BR" sz="4000" dirty="0"/>
              <a:t>.</a:t>
            </a:r>
          </a:p>
          <a:p>
            <a:pPr algn="just"/>
            <a:r>
              <a:rPr lang="pt-BR" sz="4000" dirty="0" err="1"/>
              <a:t>Lorem</a:t>
            </a:r>
            <a:r>
              <a:rPr lang="pt-BR" sz="4000" dirty="0"/>
              <a:t> ipsum </a:t>
            </a:r>
            <a:r>
              <a:rPr lang="pt-BR" sz="4000" dirty="0" err="1"/>
              <a:t>dolor</a:t>
            </a:r>
            <a:r>
              <a:rPr lang="pt-BR" sz="4000" dirty="0"/>
              <a:t> </a:t>
            </a:r>
            <a:r>
              <a:rPr lang="pt-BR" sz="4000" dirty="0" err="1"/>
              <a:t>sit</a:t>
            </a:r>
            <a:r>
              <a:rPr lang="pt-BR" sz="4000" dirty="0"/>
              <a:t> </a:t>
            </a:r>
            <a:r>
              <a:rPr lang="pt-BR" sz="4000" dirty="0" err="1"/>
              <a:t>amet</a:t>
            </a:r>
            <a:r>
              <a:rPr lang="pt-BR" sz="4000" dirty="0"/>
              <a:t>, </a:t>
            </a:r>
            <a:r>
              <a:rPr lang="pt-BR" sz="4000" dirty="0" err="1"/>
              <a:t>consectetuer</a:t>
            </a:r>
            <a:r>
              <a:rPr lang="pt-BR" sz="4000" dirty="0"/>
              <a:t> </a:t>
            </a:r>
            <a:r>
              <a:rPr lang="pt-BR" sz="4000" dirty="0" err="1"/>
              <a:t>adipiscing</a:t>
            </a:r>
            <a:r>
              <a:rPr lang="pt-BR" sz="4000" dirty="0"/>
              <a:t> </a:t>
            </a:r>
            <a:r>
              <a:rPr lang="pt-BR" sz="4000" dirty="0" err="1"/>
              <a:t>elit</a:t>
            </a:r>
            <a:r>
              <a:rPr lang="pt-BR" sz="4000" dirty="0"/>
              <a:t>, </a:t>
            </a:r>
            <a:r>
              <a:rPr lang="pt-BR" sz="4000" dirty="0" err="1"/>
              <a:t>sed</a:t>
            </a:r>
            <a:r>
              <a:rPr lang="pt-BR" sz="4000" dirty="0"/>
              <a:t> </a:t>
            </a:r>
            <a:r>
              <a:rPr lang="pt-BR" sz="4000" dirty="0" err="1"/>
              <a:t>diam</a:t>
            </a:r>
            <a:r>
              <a:rPr lang="pt-BR" sz="4000" dirty="0"/>
              <a:t> </a:t>
            </a:r>
            <a:r>
              <a:rPr lang="pt-BR" sz="4000" dirty="0" err="1"/>
              <a:t>nonummy</a:t>
            </a:r>
            <a:r>
              <a:rPr lang="pt-BR" sz="4000" dirty="0"/>
              <a:t> </a:t>
            </a:r>
            <a:r>
              <a:rPr lang="pt-BR" sz="4000" dirty="0" err="1"/>
              <a:t>nibh</a:t>
            </a:r>
            <a:r>
              <a:rPr lang="pt-BR" sz="4000" dirty="0"/>
              <a:t> </a:t>
            </a:r>
            <a:r>
              <a:rPr lang="pt-BR" sz="4000" dirty="0" err="1"/>
              <a:t>euismod</a:t>
            </a:r>
            <a:r>
              <a:rPr lang="pt-BR" sz="4000" dirty="0"/>
              <a:t> </a:t>
            </a:r>
            <a:r>
              <a:rPr lang="pt-BR" sz="4000" dirty="0" err="1"/>
              <a:t>tincidunt</a:t>
            </a:r>
            <a:r>
              <a:rPr lang="pt-BR" sz="4000" dirty="0"/>
              <a:t> ut </a:t>
            </a:r>
            <a:r>
              <a:rPr lang="pt-BR" sz="4000" dirty="0" err="1"/>
              <a:t>laoreet</a:t>
            </a:r>
            <a:r>
              <a:rPr lang="pt-BR" sz="4000" dirty="0"/>
              <a:t> </a:t>
            </a:r>
            <a:r>
              <a:rPr lang="pt-BR" sz="4000" dirty="0" err="1"/>
              <a:t>dolore</a:t>
            </a:r>
            <a:r>
              <a:rPr lang="pt-BR" sz="4000" dirty="0"/>
              <a:t> magna </a:t>
            </a:r>
            <a:r>
              <a:rPr lang="pt-BR" sz="4000" dirty="0" err="1"/>
              <a:t>aliquam</a:t>
            </a:r>
            <a:r>
              <a:rPr lang="pt-BR" sz="4000" dirty="0"/>
              <a:t> erat </a:t>
            </a:r>
            <a:r>
              <a:rPr lang="pt-BR" sz="4000" dirty="0" err="1"/>
              <a:t>volutpat</a:t>
            </a:r>
            <a:r>
              <a:rPr lang="pt-BR" sz="4000" dirty="0"/>
              <a:t>. </a:t>
            </a:r>
          </a:p>
        </p:txBody>
      </p:sp>
      <p:sp>
        <p:nvSpPr>
          <p:cNvPr id="22" name="Título 12">
            <a:extLst>
              <a:ext uri="{FF2B5EF4-FFF2-40B4-BE49-F238E27FC236}">
                <a16:creationId xmlns:a16="http://schemas.microsoft.com/office/drawing/2014/main" id="{0AA7B3F0-9846-DB76-A97E-DFF3397CED5D}"/>
              </a:ext>
            </a:extLst>
          </p:cNvPr>
          <p:cNvSpPr txBox="1">
            <a:spLocks/>
          </p:cNvSpPr>
          <p:nvPr/>
        </p:nvSpPr>
        <p:spPr>
          <a:xfrm>
            <a:off x="1485901" y="23386366"/>
            <a:ext cx="13884728" cy="81659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pt-BR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size</a:t>
            </a:r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suggested</a:t>
            </a:r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35-45)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297C0637-B9F2-07C4-D67A-FA163A4AF575}"/>
              </a:ext>
            </a:extLst>
          </p:cNvPr>
          <p:cNvSpPr txBox="1"/>
          <p:nvPr/>
        </p:nvSpPr>
        <p:spPr>
          <a:xfrm>
            <a:off x="1485901" y="24580158"/>
            <a:ext cx="13884728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err="1"/>
              <a:t>Lorem</a:t>
            </a:r>
            <a:r>
              <a:rPr lang="pt-BR" sz="4000" dirty="0"/>
              <a:t> ipsum </a:t>
            </a:r>
            <a:r>
              <a:rPr lang="pt-BR" sz="4000" dirty="0" err="1"/>
              <a:t>dolor</a:t>
            </a:r>
            <a:r>
              <a:rPr lang="pt-BR" sz="4000" dirty="0"/>
              <a:t> </a:t>
            </a:r>
            <a:r>
              <a:rPr lang="pt-BR" sz="4000" dirty="0" err="1"/>
              <a:t>sit</a:t>
            </a:r>
            <a:r>
              <a:rPr lang="pt-BR" sz="4000" dirty="0"/>
              <a:t> </a:t>
            </a:r>
            <a:r>
              <a:rPr lang="pt-BR" sz="4000" dirty="0" err="1"/>
              <a:t>amet</a:t>
            </a:r>
            <a:r>
              <a:rPr lang="pt-BR" sz="4000" dirty="0"/>
              <a:t>, </a:t>
            </a:r>
            <a:r>
              <a:rPr lang="pt-BR" sz="4000" dirty="0" err="1"/>
              <a:t>consectetuer</a:t>
            </a:r>
            <a:r>
              <a:rPr lang="pt-BR" sz="4000" dirty="0"/>
              <a:t> </a:t>
            </a:r>
            <a:r>
              <a:rPr lang="pt-BR" sz="4000" dirty="0" err="1"/>
              <a:t>adipiscing</a:t>
            </a:r>
            <a:r>
              <a:rPr lang="pt-BR" sz="4000" dirty="0"/>
              <a:t> </a:t>
            </a:r>
            <a:r>
              <a:rPr lang="pt-BR" sz="4000" dirty="0" err="1"/>
              <a:t>elit</a:t>
            </a:r>
            <a:r>
              <a:rPr lang="pt-BR" sz="4000" dirty="0"/>
              <a:t>, </a:t>
            </a:r>
            <a:r>
              <a:rPr lang="pt-BR" sz="4000" dirty="0" err="1"/>
              <a:t>sed</a:t>
            </a:r>
            <a:r>
              <a:rPr lang="pt-BR" sz="4000" dirty="0"/>
              <a:t> </a:t>
            </a:r>
            <a:r>
              <a:rPr lang="pt-BR" sz="4000" dirty="0" err="1"/>
              <a:t>diam</a:t>
            </a:r>
            <a:r>
              <a:rPr lang="pt-BR" sz="4000" dirty="0"/>
              <a:t> </a:t>
            </a:r>
            <a:r>
              <a:rPr lang="pt-BR" sz="4000" dirty="0" err="1"/>
              <a:t>nonummy</a:t>
            </a:r>
            <a:r>
              <a:rPr lang="pt-BR" sz="4000" dirty="0"/>
              <a:t> </a:t>
            </a:r>
            <a:r>
              <a:rPr lang="pt-BR" sz="4000" dirty="0" err="1"/>
              <a:t>nibh</a:t>
            </a:r>
            <a:r>
              <a:rPr lang="pt-BR" sz="4000" dirty="0"/>
              <a:t> </a:t>
            </a:r>
            <a:r>
              <a:rPr lang="pt-BR" sz="4000" dirty="0" err="1"/>
              <a:t>euismod</a:t>
            </a:r>
            <a:r>
              <a:rPr lang="pt-BR" sz="4000" dirty="0"/>
              <a:t> </a:t>
            </a:r>
            <a:r>
              <a:rPr lang="pt-BR" sz="4000" dirty="0" err="1"/>
              <a:t>tincidunt</a:t>
            </a:r>
            <a:r>
              <a:rPr lang="pt-BR" sz="4000" dirty="0"/>
              <a:t> ut </a:t>
            </a:r>
            <a:r>
              <a:rPr lang="pt-BR" sz="4000" dirty="0" err="1"/>
              <a:t>laoreet</a:t>
            </a:r>
            <a:r>
              <a:rPr lang="pt-BR" sz="4000" dirty="0"/>
              <a:t> </a:t>
            </a:r>
            <a:r>
              <a:rPr lang="pt-BR" sz="4000" dirty="0" err="1"/>
              <a:t>dolore</a:t>
            </a:r>
            <a:r>
              <a:rPr lang="pt-BR" sz="4000" dirty="0"/>
              <a:t> magna </a:t>
            </a:r>
            <a:r>
              <a:rPr lang="pt-BR" sz="4000" dirty="0" err="1"/>
              <a:t>aliquam</a:t>
            </a:r>
            <a:r>
              <a:rPr lang="pt-BR" sz="4000" dirty="0"/>
              <a:t> erat </a:t>
            </a:r>
            <a:r>
              <a:rPr lang="pt-BR" sz="4000" dirty="0" err="1"/>
              <a:t>volutpat</a:t>
            </a:r>
            <a:r>
              <a:rPr lang="pt-BR" sz="4000" dirty="0"/>
              <a:t>. Ut </a:t>
            </a:r>
            <a:r>
              <a:rPr lang="pt-BR" sz="4000" dirty="0" err="1"/>
              <a:t>wisi</a:t>
            </a:r>
            <a:r>
              <a:rPr lang="pt-BR" sz="4000" dirty="0"/>
              <a:t> </a:t>
            </a:r>
            <a:r>
              <a:rPr lang="pt-BR" sz="4000" dirty="0" err="1"/>
              <a:t>enim</a:t>
            </a:r>
            <a:r>
              <a:rPr lang="pt-BR" sz="4000" dirty="0"/>
              <a:t> ad </a:t>
            </a:r>
            <a:r>
              <a:rPr lang="pt-BR" sz="4000" dirty="0" err="1"/>
              <a:t>minim</a:t>
            </a:r>
            <a:r>
              <a:rPr lang="pt-BR" sz="4000" dirty="0"/>
              <a:t> </a:t>
            </a:r>
            <a:r>
              <a:rPr lang="pt-BR" sz="4000" dirty="0" err="1"/>
              <a:t>veniam</a:t>
            </a:r>
            <a:r>
              <a:rPr lang="pt-BR" sz="4000" dirty="0"/>
              <a:t>, quis </a:t>
            </a:r>
            <a:r>
              <a:rPr lang="pt-BR" sz="4000" dirty="0" err="1"/>
              <a:t>nostrud</a:t>
            </a:r>
            <a:r>
              <a:rPr lang="pt-BR" sz="4000" dirty="0"/>
              <a:t> exerci </a:t>
            </a:r>
            <a:r>
              <a:rPr lang="pt-BR" sz="4000" dirty="0" err="1"/>
              <a:t>tation</a:t>
            </a:r>
            <a:r>
              <a:rPr lang="pt-BR" sz="4000" dirty="0"/>
              <a:t> </a:t>
            </a:r>
            <a:r>
              <a:rPr lang="pt-BR" sz="4000" dirty="0" err="1"/>
              <a:t>ullamcorper</a:t>
            </a:r>
            <a:r>
              <a:rPr lang="pt-BR" sz="4000" dirty="0"/>
              <a:t> </a:t>
            </a:r>
            <a:r>
              <a:rPr lang="pt-BR" sz="4000" dirty="0" err="1"/>
              <a:t>suscipit</a:t>
            </a:r>
            <a:r>
              <a:rPr lang="pt-BR" sz="4000" dirty="0"/>
              <a:t> </a:t>
            </a:r>
            <a:r>
              <a:rPr lang="pt-BR" sz="4000" dirty="0" err="1"/>
              <a:t>lobortis</a:t>
            </a:r>
            <a:r>
              <a:rPr lang="pt-BR" sz="4000" dirty="0"/>
              <a:t> </a:t>
            </a:r>
            <a:r>
              <a:rPr lang="pt-BR" sz="4000" dirty="0" err="1"/>
              <a:t>nisl</a:t>
            </a:r>
            <a:r>
              <a:rPr lang="pt-BR" sz="4000" dirty="0"/>
              <a:t> ut </a:t>
            </a:r>
            <a:r>
              <a:rPr lang="pt-BR" sz="4000" dirty="0" err="1"/>
              <a:t>aliquip</a:t>
            </a:r>
            <a:r>
              <a:rPr lang="pt-BR" sz="4000" dirty="0"/>
              <a:t> </a:t>
            </a:r>
            <a:r>
              <a:rPr lang="pt-BR" sz="4000" dirty="0" err="1"/>
              <a:t>ex</a:t>
            </a:r>
            <a:r>
              <a:rPr lang="pt-BR" sz="4000" dirty="0"/>
              <a:t> </a:t>
            </a:r>
            <a:r>
              <a:rPr lang="pt-BR" sz="4000" dirty="0" err="1"/>
              <a:t>ea</a:t>
            </a:r>
            <a:r>
              <a:rPr lang="pt-BR" sz="4000" dirty="0"/>
              <a:t> </a:t>
            </a:r>
            <a:r>
              <a:rPr lang="pt-BR" sz="4000" dirty="0" err="1"/>
              <a:t>commodo</a:t>
            </a:r>
            <a:r>
              <a:rPr lang="pt-BR" sz="4000" dirty="0"/>
              <a:t> </a:t>
            </a:r>
            <a:r>
              <a:rPr lang="pt-BR" sz="4000" dirty="0" err="1"/>
              <a:t>consequat</a:t>
            </a:r>
            <a:r>
              <a:rPr lang="pt-BR" sz="4000" dirty="0"/>
              <a:t>. </a:t>
            </a:r>
            <a:r>
              <a:rPr lang="pt-BR" sz="4000" dirty="0" err="1"/>
              <a:t>Duis</a:t>
            </a:r>
            <a:r>
              <a:rPr lang="pt-BR" sz="4000" dirty="0"/>
              <a:t> autem </a:t>
            </a:r>
            <a:r>
              <a:rPr lang="pt-BR" sz="4000" dirty="0" err="1"/>
              <a:t>vel</a:t>
            </a:r>
            <a:r>
              <a:rPr lang="pt-BR" sz="4000" dirty="0"/>
              <a:t> </a:t>
            </a:r>
            <a:r>
              <a:rPr lang="pt-BR" sz="4000" dirty="0" err="1"/>
              <a:t>eum</a:t>
            </a:r>
            <a:r>
              <a:rPr lang="pt-BR" sz="4000" dirty="0"/>
              <a:t> </a:t>
            </a:r>
            <a:r>
              <a:rPr lang="pt-BR" sz="4000" dirty="0" err="1"/>
              <a:t>iriure</a:t>
            </a:r>
            <a:r>
              <a:rPr lang="pt-BR" sz="4000" dirty="0"/>
              <a:t> </a:t>
            </a:r>
            <a:r>
              <a:rPr lang="pt-BR" sz="4000" dirty="0" err="1"/>
              <a:t>dolor</a:t>
            </a:r>
            <a:r>
              <a:rPr lang="pt-BR" sz="4000" dirty="0"/>
              <a:t> in </a:t>
            </a:r>
            <a:r>
              <a:rPr lang="pt-BR" sz="4000" dirty="0" err="1"/>
              <a:t>hendrerit</a:t>
            </a:r>
            <a:r>
              <a:rPr lang="pt-BR" sz="4000" dirty="0"/>
              <a:t> in </a:t>
            </a:r>
            <a:r>
              <a:rPr lang="pt-BR" sz="4000" dirty="0" err="1"/>
              <a:t>vulputate</a:t>
            </a:r>
            <a:r>
              <a:rPr lang="pt-BR" sz="4000" dirty="0"/>
              <a:t> </a:t>
            </a:r>
            <a:r>
              <a:rPr lang="pt-BR" sz="4000" dirty="0" err="1"/>
              <a:t>velit</a:t>
            </a:r>
            <a:r>
              <a:rPr lang="pt-BR" sz="4000" dirty="0"/>
              <a:t> esse </a:t>
            </a:r>
            <a:r>
              <a:rPr lang="pt-BR" sz="4000" dirty="0" err="1"/>
              <a:t>molestie</a:t>
            </a:r>
            <a:r>
              <a:rPr lang="pt-BR" sz="4000" dirty="0"/>
              <a:t> </a:t>
            </a:r>
            <a:r>
              <a:rPr lang="pt-BR" sz="4000" dirty="0" err="1"/>
              <a:t>consequat</a:t>
            </a:r>
            <a:r>
              <a:rPr lang="pt-BR" sz="4000" dirty="0"/>
              <a:t>, </a:t>
            </a:r>
            <a:r>
              <a:rPr lang="pt-BR" sz="4000" dirty="0" err="1"/>
              <a:t>vel</a:t>
            </a:r>
            <a:r>
              <a:rPr lang="pt-BR" sz="4000" dirty="0"/>
              <a:t> </a:t>
            </a:r>
            <a:r>
              <a:rPr lang="pt-BR" sz="4000" dirty="0" err="1"/>
              <a:t>illum</a:t>
            </a:r>
            <a:r>
              <a:rPr lang="pt-BR" sz="4000" dirty="0"/>
              <a:t> </a:t>
            </a:r>
            <a:r>
              <a:rPr lang="pt-BR" sz="4000" dirty="0" err="1"/>
              <a:t>dolore</a:t>
            </a:r>
            <a:r>
              <a:rPr lang="pt-BR" sz="4000" dirty="0"/>
              <a:t> eu </a:t>
            </a:r>
            <a:r>
              <a:rPr lang="pt-BR" sz="4000" dirty="0" err="1"/>
              <a:t>feugiat</a:t>
            </a:r>
            <a:r>
              <a:rPr lang="pt-BR" sz="4000" dirty="0"/>
              <a:t> </a:t>
            </a:r>
            <a:r>
              <a:rPr lang="pt-BR" sz="4000" dirty="0" err="1"/>
              <a:t>nulla</a:t>
            </a:r>
            <a:r>
              <a:rPr lang="pt-BR" sz="4000" dirty="0"/>
              <a:t> </a:t>
            </a:r>
            <a:r>
              <a:rPr lang="pt-BR" sz="4000" dirty="0" err="1"/>
              <a:t>facilisis</a:t>
            </a:r>
            <a:r>
              <a:rPr lang="pt-BR" sz="4000" dirty="0"/>
              <a:t> </a:t>
            </a:r>
            <a:r>
              <a:rPr lang="pt-BR" sz="4000" dirty="0" err="1"/>
              <a:t>at</a:t>
            </a:r>
            <a:r>
              <a:rPr lang="pt-BR" sz="4000" dirty="0"/>
              <a:t> vero </a:t>
            </a:r>
            <a:r>
              <a:rPr lang="pt-BR" sz="4000" dirty="0" err="1"/>
              <a:t>eros</a:t>
            </a:r>
            <a:r>
              <a:rPr lang="pt-BR" sz="4000" dirty="0"/>
              <a:t> et </a:t>
            </a:r>
            <a:r>
              <a:rPr lang="pt-BR" sz="4000" dirty="0" err="1"/>
              <a:t>accumsan</a:t>
            </a:r>
            <a:r>
              <a:rPr lang="pt-BR" sz="4000" dirty="0"/>
              <a:t> et </a:t>
            </a:r>
            <a:r>
              <a:rPr lang="pt-BR" sz="4000" dirty="0" err="1"/>
              <a:t>iusto</a:t>
            </a:r>
            <a:r>
              <a:rPr lang="pt-BR" sz="4000" dirty="0"/>
              <a:t> </a:t>
            </a:r>
            <a:r>
              <a:rPr lang="pt-BR" sz="4000" dirty="0" err="1"/>
              <a:t>odio</a:t>
            </a:r>
            <a:r>
              <a:rPr lang="pt-BR" sz="4000" dirty="0"/>
              <a:t> </a:t>
            </a:r>
            <a:r>
              <a:rPr lang="pt-BR" sz="4000" dirty="0" err="1"/>
              <a:t>dignissim</a:t>
            </a:r>
            <a:r>
              <a:rPr lang="pt-BR" sz="4000" dirty="0"/>
              <a:t> </a:t>
            </a:r>
            <a:r>
              <a:rPr lang="pt-BR" sz="4000" dirty="0" err="1"/>
              <a:t>qui</a:t>
            </a:r>
            <a:r>
              <a:rPr lang="pt-BR" sz="4000" dirty="0"/>
              <a:t> </a:t>
            </a:r>
            <a:r>
              <a:rPr lang="pt-BR" sz="4000" dirty="0" err="1"/>
              <a:t>blandit</a:t>
            </a:r>
            <a:r>
              <a:rPr lang="pt-BR" sz="4000" dirty="0"/>
              <a:t> </a:t>
            </a:r>
            <a:r>
              <a:rPr lang="pt-BR" sz="4000" dirty="0" err="1"/>
              <a:t>praesent</a:t>
            </a:r>
            <a:r>
              <a:rPr lang="pt-BR" sz="4000" dirty="0"/>
              <a:t> </a:t>
            </a:r>
            <a:r>
              <a:rPr lang="pt-BR" sz="4000" dirty="0" err="1"/>
              <a:t>luptatum</a:t>
            </a:r>
            <a:r>
              <a:rPr lang="pt-BR" sz="4000" dirty="0"/>
              <a:t> </a:t>
            </a:r>
            <a:r>
              <a:rPr lang="pt-BR" sz="4000" dirty="0" err="1"/>
              <a:t>zzril</a:t>
            </a:r>
            <a:r>
              <a:rPr lang="pt-BR" sz="4000" dirty="0"/>
              <a:t> </a:t>
            </a:r>
            <a:r>
              <a:rPr lang="pt-BR" sz="4000" dirty="0" err="1"/>
              <a:t>delenit</a:t>
            </a:r>
            <a:r>
              <a:rPr lang="pt-BR" sz="4000" dirty="0"/>
              <a:t> augue </a:t>
            </a:r>
            <a:r>
              <a:rPr lang="pt-BR" sz="4000" dirty="0" err="1"/>
              <a:t>duis</a:t>
            </a:r>
            <a:r>
              <a:rPr lang="pt-BR" sz="4000" dirty="0"/>
              <a:t> </a:t>
            </a:r>
            <a:r>
              <a:rPr lang="pt-BR" sz="4000" dirty="0" err="1"/>
              <a:t>dolore</a:t>
            </a:r>
            <a:r>
              <a:rPr lang="pt-BR" sz="4000" dirty="0"/>
              <a:t> te </a:t>
            </a:r>
            <a:r>
              <a:rPr lang="pt-BR" sz="4000" dirty="0" err="1"/>
              <a:t>feugait</a:t>
            </a:r>
            <a:r>
              <a:rPr lang="pt-BR" sz="4000" dirty="0"/>
              <a:t> </a:t>
            </a:r>
            <a:r>
              <a:rPr lang="pt-BR" sz="4000" dirty="0" err="1"/>
              <a:t>nulla</a:t>
            </a:r>
            <a:r>
              <a:rPr lang="pt-BR" sz="4000" dirty="0"/>
              <a:t> </a:t>
            </a:r>
            <a:r>
              <a:rPr lang="pt-BR" sz="4000" dirty="0" err="1"/>
              <a:t>facilisi</a:t>
            </a:r>
            <a:r>
              <a:rPr lang="pt-BR" sz="4000" dirty="0"/>
              <a:t>.</a:t>
            </a:r>
          </a:p>
          <a:p>
            <a:pPr algn="just"/>
            <a:r>
              <a:rPr lang="pt-BR" sz="4000" dirty="0" err="1"/>
              <a:t>Lorem</a:t>
            </a:r>
            <a:r>
              <a:rPr lang="pt-BR" sz="4000" dirty="0"/>
              <a:t> ipsum </a:t>
            </a:r>
            <a:r>
              <a:rPr lang="pt-BR" sz="4000" dirty="0" err="1"/>
              <a:t>dolor</a:t>
            </a:r>
            <a:r>
              <a:rPr lang="pt-BR" sz="4000" dirty="0"/>
              <a:t> </a:t>
            </a:r>
            <a:r>
              <a:rPr lang="pt-BR" sz="4000" dirty="0" err="1"/>
              <a:t>sit</a:t>
            </a:r>
            <a:r>
              <a:rPr lang="pt-BR" sz="4000" dirty="0"/>
              <a:t> </a:t>
            </a:r>
            <a:r>
              <a:rPr lang="pt-BR" sz="4000" dirty="0" err="1"/>
              <a:t>amet</a:t>
            </a:r>
            <a:r>
              <a:rPr lang="pt-BR" sz="4000" dirty="0"/>
              <a:t>, </a:t>
            </a:r>
            <a:r>
              <a:rPr lang="pt-BR" sz="4000" dirty="0" err="1"/>
              <a:t>cons</a:t>
            </a:r>
            <a:r>
              <a:rPr lang="pt-BR" sz="4000" dirty="0"/>
              <a:t> </a:t>
            </a:r>
            <a:r>
              <a:rPr lang="pt-BR" sz="4000" dirty="0" err="1"/>
              <a:t>ectetuer</a:t>
            </a:r>
            <a:r>
              <a:rPr lang="pt-BR" sz="4000" dirty="0"/>
              <a:t> </a:t>
            </a:r>
            <a:r>
              <a:rPr lang="pt-BR" sz="4000" dirty="0" err="1"/>
              <a:t>adipiscing</a:t>
            </a:r>
            <a:r>
              <a:rPr lang="pt-BR" sz="4000" dirty="0"/>
              <a:t> </a:t>
            </a:r>
            <a:r>
              <a:rPr lang="pt-BR" sz="4000" dirty="0" err="1"/>
              <a:t>elit</a:t>
            </a:r>
            <a:r>
              <a:rPr lang="pt-BR" sz="4000" dirty="0"/>
              <a:t>, </a:t>
            </a:r>
            <a:r>
              <a:rPr lang="pt-BR" sz="4000" dirty="0" err="1"/>
              <a:t>sed</a:t>
            </a:r>
            <a:r>
              <a:rPr lang="pt-BR" sz="4000" dirty="0"/>
              <a:t> </a:t>
            </a:r>
            <a:r>
              <a:rPr lang="pt-BR" sz="4000" dirty="0" err="1"/>
              <a:t>diam</a:t>
            </a:r>
            <a:r>
              <a:rPr lang="pt-BR" sz="4000" dirty="0"/>
              <a:t> </a:t>
            </a:r>
            <a:r>
              <a:rPr lang="pt-BR" sz="4000" dirty="0" err="1"/>
              <a:t>nonummy</a:t>
            </a:r>
            <a:r>
              <a:rPr lang="pt-BR" sz="4000" dirty="0"/>
              <a:t> </a:t>
            </a:r>
            <a:r>
              <a:rPr lang="pt-BR" sz="4000" dirty="0" err="1"/>
              <a:t>nibh</a:t>
            </a:r>
            <a:r>
              <a:rPr lang="pt-BR" sz="4000" dirty="0"/>
              <a:t> </a:t>
            </a:r>
            <a:r>
              <a:rPr lang="pt-BR" sz="4000" dirty="0" err="1"/>
              <a:t>euismod</a:t>
            </a:r>
            <a:r>
              <a:rPr lang="pt-BR" sz="4000" dirty="0"/>
              <a:t> </a:t>
            </a:r>
            <a:r>
              <a:rPr lang="pt-BR" sz="4000" dirty="0" err="1"/>
              <a:t>tincidunt</a:t>
            </a:r>
            <a:r>
              <a:rPr lang="pt-BR" sz="4000" dirty="0"/>
              <a:t> ut </a:t>
            </a:r>
            <a:r>
              <a:rPr lang="pt-BR" sz="4000" dirty="0" err="1"/>
              <a:t>laoreet</a:t>
            </a:r>
            <a:r>
              <a:rPr lang="pt-BR" sz="4000" dirty="0"/>
              <a:t> .</a:t>
            </a:r>
          </a:p>
        </p:txBody>
      </p:sp>
      <p:sp>
        <p:nvSpPr>
          <p:cNvPr id="24" name="Título 12">
            <a:extLst>
              <a:ext uri="{FF2B5EF4-FFF2-40B4-BE49-F238E27FC236}">
                <a16:creationId xmlns:a16="http://schemas.microsoft.com/office/drawing/2014/main" id="{AEC05F84-7CC2-6903-CE7A-FF71D49A4BF0}"/>
              </a:ext>
            </a:extLst>
          </p:cNvPr>
          <p:cNvSpPr txBox="1">
            <a:spLocks/>
          </p:cNvSpPr>
          <p:nvPr/>
        </p:nvSpPr>
        <p:spPr>
          <a:xfrm>
            <a:off x="16831919" y="23386366"/>
            <a:ext cx="13884728" cy="81659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pt-BR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size</a:t>
            </a:r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suggested</a:t>
            </a:r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35-45)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5FDDBDA7-E8BB-C0A6-367B-0B536D9C7178}"/>
              </a:ext>
            </a:extLst>
          </p:cNvPr>
          <p:cNvSpPr txBox="1"/>
          <p:nvPr/>
        </p:nvSpPr>
        <p:spPr>
          <a:xfrm>
            <a:off x="16831919" y="24580158"/>
            <a:ext cx="13884728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err="1"/>
              <a:t>Lorem</a:t>
            </a:r>
            <a:r>
              <a:rPr lang="pt-BR" sz="4000" dirty="0"/>
              <a:t> ipsum </a:t>
            </a:r>
            <a:r>
              <a:rPr lang="pt-BR" sz="4000" dirty="0" err="1"/>
              <a:t>dolor</a:t>
            </a:r>
            <a:r>
              <a:rPr lang="pt-BR" sz="4000" dirty="0"/>
              <a:t> </a:t>
            </a:r>
            <a:r>
              <a:rPr lang="pt-BR" sz="4000" dirty="0" err="1"/>
              <a:t>sit</a:t>
            </a:r>
            <a:r>
              <a:rPr lang="pt-BR" sz="4000" dirty="0"/>
              <a:t> </a:t>
            </a:r>
            <a:r>
              <a:rPr lang="pt-BR" sz="4000" dirty="0" err="1"/>
              <a:t>amet</a:t>
            </a:r>
            <a:r>
              <a:rPr lang="pt-BR" sz="4000" dirty="0"/>
              <a:t>, </a:t>
            </a:r>
            <a:r>
              <a:rPr lang="pt-BR" sz="4000" dirty="0" err="1"/>
              <a:t>consectetuer</a:t>
            </a:r>
            <a:r>
              <a:rPr lang="pt-BR" sz="4000" dirty="0"/>
              <a:t> </a:t>
            </a:r>
            <a:r>
              <a:rPr lang="pt-BR" sz="4000" dirty="0" err="1"/>
              <a:t>adipiscing</a:t>
            </a:r>
            <a:r>
              <a:rPr lang="pt-BR" sz="4000" dirty="0"/>
              <a:t> </a:t>
            </a:r>
            <a:r>
              <a:rPr lang="pt-BR" sz="4000" dirty="0" err="1"/>
              <a:t>elit</a:t>
            </a:r>
            <a:r>
              <a:rPr lang="pt-BR" sz="4000" dirty="0"/>
              <a:t>, </a:t>
            </a:r>
            <a:r>
              <a:rPr lang="pt-BR" sz="4000" dirty="0" err="1"/>
              <a:t>sed</a:t>
            </a:r>
            <a:r>
              <a:rPr lang="pt-BR" sz="4000" dirty="0"/>
              <a:t> </a:t>
            </a:r>
            <a:r>
              <a:rPr lang="pt-BR" sz="4000" dirty="0" err="1"/>
              <a:t>diam</a:t>
            </a:r>
            <a:r>
              <a:rPr lang="pt-BR" sz="4000" dirty="0"/>
              <a:t> </a:t>
            </a:r>
            <a:r>
              <a:rPr lang="pt-BR" sz="4000" dirty="0" err="1"/>
              <a:t>nonummy</a:t>
            </a:r>
            <a:r>
              <a:rPr lang="pt-BR" sz="4000" dirty="0"/>
              <a:t> </a:t>
            </a:r>
            <a:r>
              <a:rPr lang="pt-BR" sz="4000" dirty="0" err="1"/>
              <a:t>nibh</a:t>
            </a:r>
            <a:r>
              <a:rPr lang="pt-BR" sz="4000" dirty="0"/>
              <a:t> </a:t>
            </a:r>
            <a:r>
              <a:rPr lang="pt-BR" sz="4000" dirty="0" err="1"/>
              <a:t>euismod</a:t>
            </a:r>
            <a:r>
              <a:rPr lang="pt-BR" sz="4000" dirty="0"/>
              <a:t> </a:t>
            </a:r>
            <a:r>
              <a:rPr lang="pt-BR" sz="4000" dirty="0" err="1"/>
              <a:t>tincidunt</a:t>
            </a:r>
            <a:r>
              <a:rPr lang="pt-BR" sz="4000" dirty="0"/>
              <a:t> ut </a:t>
            </a:r>
            <a:r>
              <a:rPr lang="pt-BR" sz="4000" dirty="0" err="1"/>
              <a:t>laoreet</a:t>
            </a:r>
            <a:r>
              <a:rPr lang="pt-BR" sz="4000" dirty="0"/>
              <a:t> </a:t>
            </a:r>
            <a:r>
              <a:rPr lang="pt-BR" sz="4000" dirty="0" err="1"/>
              <a:t>dolore</a:t>
            </a:r>
            <a:r>
              <a:rPr lang="pt-BR" sz="4000" dirty="0"/>
              <a:t> magna </a:t>
            </a:r>
            <a:r>
              <a:rPr lang="pt-BR" sz="4000" dirty="0" err="1"/>
              <a:t>aliquam</a:t>
            </a:r>
            <a:r>
              <a:rPr lang="pt-BR" sz="4000" dirty="0"/>
              <a:t> erat </a:t>
            </a:r>
            <a:r>
              <a:rPr lang="pt-BR" sz="4000" dirty="0" err="1"/>
              <a:t>volutpat</a:t>
            </a:r>
            <a:r>
              <a:rPr lang="pt-BR" sz="4000" dirty="0"/>
              <a:t>. Ut </a:t>
            </a:r>
            <a:r>
              <a:rPr lang="pt-BR" sz="4000" dirty="0" err="1"/>
              <a:t>wisi</a:t>
            </a:r>
            <a:r>
              <a:rPr lang="pt-BR" sz="4000" dirty="0"/>
              <a:t> </a:t>
            </a:r>
            <a:r>
              <a:rPr lang="pt-BR" sz="4000" dirty="0" err="1"/>
              <a:t>enim</a:t>
            </a:r>
            <a:r>
              <a:rPr lang="pt-BR" sz="4000" dirty="0"/>
              <a:t> ad </a:t>
            </a:r>
            <a:r>
              <a:rPr lang="pt-BR" sz="4000" dirty="0" err="1"/>
              <a:t>minim</a:t>
            </a:r>
            <a:r>
              <a:rPr lang="pt-BR" sz="4000" dirty="0"/>
              <a:t> </a:t>
            </a:r>
            <a:r>
              <a:rPr lang="pt-BR" sz="4000" dirty="0" err="1"/>
              <a:t>veniam</a:t>
            </a:r>
            <a:r>
              <a:rPr lang="pt-BR" sz="4000" dirty="0"/>
              <a:t>, quis </a:t>
            </a:r>
            <a:r>
              <a:rPr lang="pt-BR" sz="4000" dirty="0" err="1"/>
              <a:t>nostrud</a:t>
            </a:r>
            <a:r>
              <a:rPr lang="pt-BR" sz="4000" dirty="0"/>
              <a:t> exerci </a:t>
            </a:r>
            <a:r>
              <a:rPr lang="pt-BR" sz="4000" dirty="0" err="1"/>
              <a:t>tation</a:t>
            </a:r>
            <a:r>
              <a:rPr lang="pt-BR" sz="4000" dirty="0"/>
              <a:t> </a:t>
            </a:r>
            <a:r>
              <a:rPr lang="pt-BR" sz="4000" dirty="0" err="1"/>
              <a:t>ullamcorper</a:t>
            </a:r>
            <a:r>
              <a:rPr lang="pt-BR" sz="4000" dirty="0"/>
              <a:t> </a:t>
            </a:r>
            <a:r>
              <a:rPr lang="pt-BR" sz="4000" dirty="0" err="1"/>
              <a:t>suscipit</a:t>
            </a:r>
            <a:r>
              <a:rPr lang="pt-BR" sz="4000" dirty="0"/>
              <a:t> </a:t>
            </a:r>
            <a:r>
              <a:rPr lang="pt-BR" sz="4000" dirty="0" err="1"/>
              <a:t>lobortis</a:t>
            </a:r>
            <a:r>
              <a:rPr lang="pt-BR" sz="4000" dirty="0"/>
              <a:t> </a:t>
            </a:r>
            <a:r>
              <a:rPr lang="pt-BR" sz="4000" dirty="0" err="1"/>
              <a:t>nisl</a:t>
            </a:r>
            <a:r>
              <a:rPr lang="pt-BR" sz="4000" dirty="0"/>
              <a:t> ut </a:t>
            </a:r>
            <a:r>
              <a:rPr lang="pt-BR" sz="4000" dirty="0" err="1"/>
              <a:t>aliquip</a:t>
            </a:r>
            <a:r>
              <a:rPr lang="pt-BR" sz="4000" dirty="0"/>
              <a:t> </a:t>
            </a:r>
            <a:r>
              <a:rPr lang="pt-BR" sz="4000" dirty="0" err="1"/>
              <a:t>ex</a:t>
            </a:r>
            <a:r>
              <a:rPr lang="pt-BR" sz="4000" dirty="0"/>
              <a:t> </a:t>
            </a:r>
            <a:r>
              <a:rPr lang="pt-BR" sz="4000" dirty="0" err="1"/>
              <a:t>ea</a:t>
            </a:r>
            <a:r>
              <a:rPr lang="pt-BR" sz="4000" dirty="0"/>
              <a:t> </a:t>
            </a:r>
            <a:r>
              <a:rPr lang="pt-BR" sz="4000" dirty="0" err="1"/>
              <a:t>commodo</a:t>
            </a:r>
            <a:r>
              <a:rPr lang="pt-BR" sz="4000" dirty="0"/>
              <a:t> </a:t>
            </a:r>
            <a:r>
              <a:rPr lang="pt-BR" sz="4000" dirty="0" err="1"/>
              <a:t>consequat</a:t>
            </a:r>
            <a:r>
              <a:rPr lang="pt-BR" sz="4000" dirty="0"/>
              <a:t>. </a:t>
            </a:r>
            <a:r>
              <a:rPr lang="pt-BR" sz="4000" dirty="0" err="1"/>
              <a:t>Duis</a:t>
            </a:r>
            <a:r>
              <a:rPr lang="pt-BR" sz="4000" dirty="0"/>
              <a:t> autem </a:t>
            </a:r>
            <a:r>
              <a:rPr lang="pt-BR" sz="4000" dirty="0" err="1"/>
              <a:t>vel</a:t>
            </a:r>
            <a:r>
              <a:rPr lang="pt-BR" sz="4000" dirty="0"/>
              <a:t> </a:t>
            </a:r>
            <a:r>
              <a:rPr lang="pt-BR" sz="4000" dirty="0" err="1"/>
              <a:t>eum</a:t>
            </a:r>
            <a:r>
              <a:rPr lang="pt-BR" sz="4000" dirty="0"/>
              <a:t> </a:t>
            </a:r>
            <a:r>
              <a:rPr lang="pt-BR" sz="4000" dirty="0" err="1"/>
              <a:t>iriure</a:t>
            </a:r>
            <a:r>
              <a:rPr lang="pt-BR" sz="4000" dirty="0"/>
              <a:t> </a:t>
            </a:r>
            <a:r>
              <a:rPr lang="pt-BR" sz="4000" dirty="0" err="1"/>
              <a:t>dolor</a:t>
            </a:r>
            <a:r>
              <a:rPr lang="pt-BR" sz="4000" dirty="0"/>
              <a:t> in </a:t>
            </a:r>
            <a:r>
              <a:rPr lang="pt-BR" sz="4000" dirty="0" err="1"/>
              <a:t>hendrerit</a:t>
            </a:r>
            <a:r>
              <a:rPr lang="pt-BR" sz="4000" dirty="0"/>
              <a:t> in </a:t>
            </a:r>
            <a:r>
              <a:rPr lang="pt-BR" sz="4000" dirty="0" err="1"/>
              <a:t>vulputate</a:t>
            </a:r>
            <a:r>
              <a:rPr lang="pt-BR" sz="4000" dirty="0"/>
              <a:t> </a:t>
            </a:r>
            <a:r>
              <a:rPr lang="pt-BR" sz="4000" dirty="0" err="1"/>
              <a:t>velit</a:t>
            </a:r>
            <a:r>
              <a:rPr lang="pt-BR" sz="4000" dirty="0"/>
              <a:t> esse </a:t>
            </a:r>
            <a:r>
              <a:rPr lang="pt-BR" sz="4000" dirty="0" err="1"/>
              <a:t>molestie</a:t>
            </a:r>
            <a:r>
              <a:rPr lang="pt-BR" sz="4000" dirty="0"/>
              <a:t> </a:t>
            </a:r>
            <a:r>
              <a:rPr lang="pt-BR" sz="4000" dirty="0" err="1"/>
              <a:t>consequat</a:t>
            </a:r>
            <a:r>
              <a:rPr lang="pt-BR" sz="4000" dirty="0"/>
              <a:t>, </a:t>
            </a:r>
            <a:r>
              <a:rPr lang="pt-BR" sz="4000" dirty="0" err="1"/>
              <a:t>vel</a:t>
            </a:r>
            <a:r>
              <a:rPr lang="pt-BR" sz="4000" dirty="0"/>
              <a:t> </a:t>
            </a:r>
            <a:r>
              <a:rPr lang="pt-BR" sz="4000" dirty="0" err="1"/>
              <a:t>illum</a:t>
            </a:r>
            <a:r>
              <a:rPr lang="pt-BR" sz="4000" dirty="0"/>
              <a:t> </a:t>
            </a:r>
            <a:r>
              <a:rPr lang="pt-BR" sz="4000" dirty="0" err="1"/>
              <a:t>dolore</a:t>
            </a:r>
            <a:r>
              <a:rPr lang="pt-BR" sz="4000" dirty="0"/>
              <a:t> eu </a:t>
            </a:r>
            <a:r>
              <a:rPr lang="pt-BR" sz="4000" dirty="0" err="1"/>
              <a:t>feugiat</a:t>
            </a:r>
            <a:r>
              <a:rPr lang="pt-BR" sz="4000" dirty="0"/>
              <a:t> </a:t>
            </a:r>
            <a:r>
              <a:rPr lang="pt-BR" sz="4000" dirty="0" err="1"/>
              <a:t>nulla</a:t>
            </a:r>
            <a:r>
              <a:rPr lang="pt-BR" sz="4000" dirty="0"/>
              <a:t> </a:t>
            </a:r>
            <a:r>
              <a:rPr lang="pt-BR" sz="4000" dirty="0" err="1"/>
              <a:t>facilisis</a:t>
            </a:r>
            <a:r>
              <a:rPr lang="pt-BR" sz="4000" dirty="0"/>
              <a:t> </a:t>
            </a:r>
            <a:r>
              <a:rPr lang="pt-BR" sz="4000" dirty="0" err="1"/>
              <a:t>at</a:t>
            </a:r>
            <a:r>
              <a:rPr lang="pt-BR" sz="4000" dirty="0"/>
              <a:t> vero </a:t>
            </a:r>
            <a:r>
              <a:rPr lang="pt-BR" sz="4000" dirty="0" err="1"/>
              <a:t>eros</a:t>
            </a:r>
            <a:r>
              <a:rPr lang="pt-BR" sz="4000" dirty="0"/>
              <a:t> et </a:t>
            </a:r>
            <a:r>
              <a:rPr lang="pt-BR" sz="4000" dirty="0" err="1"/>
              <a:t>accumsan</a:t>
            </a:r>
            <a:r>
              <a:rPr lang="pt-BR" sz="4000" dirty="0"/>
              <a:t> et </a:t>
            </a:r>
            <a:r>
              <a:rPr lang="pt-BR" sz="4000" dirty="0" err="1"/>
              <a:t>iusto</a:t>
            </a:r>
            <a:r>
              <a:rPr lang="pt-BR" sz="4000" dirty="0"/>
              <a:t> </a:t>
            </a:r>
            <a:r>
              <a:rPr lang="pt-BR" sz="4000" dirty="0" err="1"/>
              <a:t>odio</a:t>
            </a:r>
            <a:r>
              <a:rPr lang="pt-BR" sz="4000" dirty="0"/>
              <a:t> </a:t>
            </a:r>
            <a:r>
              <a:rPr lang="pt-BR" sz="4000" dirty="0" err="1"/>
              <a:t>dignissim</a:t>
            </a:r>
            <a:r>
              <a:rPr lang="pt-BR" sz="4000" dirty="0"/>
              <a:t> </a:t>
            </a:r>
            <a:r>
              <a:rPr lang="pt-BR" sz="4000" dirty="0" err="1"/>
              <a:t>qui</a:t>
            </a:r>
            <a:r>
              <a:rPr lang="pt-BR" sz="4000" dirty="0"/>
              <a:t> </a:t>
            </a:r>
            <a:r>
              <a:rPr lang="pt-BR" sz="4000" dirty="0" err="1"/>
              <a:t>blandit</a:t>
            </a:r>
            <a:r>
              <a:rPr lang="pt-BR" sz="4000" dirty="0"/>
              <a:t> </a:t>
            </a:r>
            <a:r>
              <a:rPr lang="pt-BR" sz="4000" dirty="0" err="1"/>
              <a:t>praesent</a:t>
            </a:r>
            <a:r>
              <a:rPr lang="pt-BR" sz="4000" dirty="0"/>
              <a:t> </a:t>
            </a:r>
            <a:r>
              <a:rPr lang="pt-BR" sz="4000" dirty="0" err="1"/>
              <a:t>luptatum</a:t>
            </a:r>
            <a:r>
              <a:rPr lang="pt-BR" sz="4000" dirty="0"/>
              <a:t> </a:t>
            </a:r>
            <a:r>
              <a:rPr lang="pt-BR" sz="4000" dirty="0" err="1"/>
              <a:t>zzril</a:t>
            </a:r>
            <a:r>
              <a:rPr lang="pt-BR" sz="4000" dirty="0"/>
              <a:t> </a:t>
            </a:r>
            <a:r>
              <a:rPr lang="pt-BR" sz="4000" dirty="0" err="1"/>
              <a:t>delenit</a:t>
            </a:r>
            <a:r>
              <a:rPr lang="pt-BR" sz="4000" dirty="0"/>
              <a:t> augue </a:t>
            </a:r>
            <a:r>
              <a:rPr lang="pt-BR" sz="4000" dirty="0" err="1"/>
              <a:t>duis</a:t>
            </a:r>
            <a:r>
              <a:rPr lang="pt-BR" sz="4000" dirty="0"/>
              <a:t> </a:t>
            </a:r>
            <a:r>
              <a:rPr lang="pt-BR" sz="4000" dirty="0" err="1"/>
              <a:t>dolore</a:t>
            </a:r>
            <a:r>
              <a:rPr lang="pt-BR" sz="4000" dirty="0"/>
              <a:t> te </a:t>
            </a:r>
            <a:r>
              <a:rPr lang="pt-BR" sz="4000" dirty="0" err="1"/>
              <a:t>feugait</a:t>
            </a:r>
            <a:r>
              <a:rPr lang="pt-BR" sz="4000" dirty="0"/>
              <a:t> </a:t>
            </a:r>
            <a:r>
              <a:rPr lang="pt-BR" sz="4000" dirty="0" err="1"/>
              <a:t>nulla</a:t>
            </a:r>
            <a:r>
              <a:rPr lang="pt-BR" sz="4000" dirty="0"/>
              <a:t> </a:t>
            </a:r>
            <a:r>
              <a:rPr lang="pt-BR" sz="4000" dirty="0" err="1"/>
              <a:t>facilisi</a:t>
            </a:r>
            <a:r>
              <a:rPr lang="pt-BR" sz="4000" dirty="0"/>
              <a:t>.</a:t>
            </a:r>
          </a:p>
          <a:p>
            <a:pPr algn="just"/>
            <a:r>
              <a:rPr lang="pt-BR" sz="4000" dirty="0" err="1"/>
              <a:t>Lorem</a:t>
            </a:r>
            <a:r>
              <a:rPr lang="pt-BR" sz="4000" dirty="0"/>
              <a:t> ipsum </a:t>
            </a:r>
            <a:r>
              <a:rPr lang="pt-BR" sz="4000" dirty="0" err="1"/>
              <a:t>dolor</a:t>
            </a:r>
            <a:r>
              <a:rPr lang="pt-BR" sz="4000" dirty="0"/>
              <a:t> </a:t>
            </a:r>
            <a:r>
              <a:rPr lang="pt-BR" sz="4000" dirty="0" err="1"/>
              <a:t>sit</a:t>
            </a:r>
            <a:r>
              <a:rPr lang="pt-BR" sz="4000" dirty="0"/>
              <a:t> </a:t>
            </a:r>
            <a:r>
              <a:rPr lang="pt-BR" sz="4000" dirty="0" err="1"/>
              <a:t>amet</a:t>
            </a:r>
            <a:r>
              <a:rPr lang="pt-BR" sz="4000" dirty="0"/>
              <a:t>, </a:t>
            </a:r>
            <a:r>
              <a:rPr lang="pt-BR" sz="4000" dirty="0" err="1"/>
              <a:t>cons</a:t>
            </a:r>
            <a:r>
              <a:rPr lang="pt-BR" sz="4000" dirty="0"/>
              <a:t> </a:t>
            </a:r>
            <a:r>
              <a:rPr lang="pt-BR" sz="4000" dirty="0" err="1"/>
              <a:t>ectetuer</a:t>
            </a:r>
            <a:r>
              <a:rPr lang="pt-BR" sz="4000" dirty="0"/>
              <a:t> </a:t>
            </a:r>
            <a:r>
              <a:rPr lang="pt-BR" sz="4000" dirty="0" err="1"/>
              <a:t>adipiscing</a:t>
            </a:r>
            <a:r>
              <a:rPr lang="pt-BR" sz="4000" dirty="0"/>
              <a:t> </a:t>
            </a:r>
            <a:r>
              <a:rPr lang="pt-BR" sz="4000" dirty="0" err="1"/>
              <a:t>elit</a:t>
            </a:r>
            <a:r>
              <a:rPr lang="pt-BR" sz="4000" dirty="0"/>
              <a:t>, </a:t>
            </a:r>
            <a:r>
              <a:rPr lang="pt-BR" sz="4000" dirty="0" err="1"/>
              <a:t>sed</a:t>
            </a:r>
            <a:r>
              <a:rPr lang="pt-BR" sz="4000" dirty="0"/>
              <a:t> </a:t>
            </a:r>
            <a:r>
              <a:rPr lang="pt-BR" sz="4000" dirty="0" err="1"/>
              <a:t>diam</a:t>
            </a:r>
            <a:r>
              <a:rPr lang="pt-BR" sz="4000" dirty="0"/>
              <a:t> </a:t>
            </a:r>
            <a:r>
              <a:rPr lang="pt-BR" sz="4000" dirty="0" err="1"/>
              <a:t>nonummy</a:t>
            </a:r>
            <a:r>
              <a:rPr lang="pt-BR" sz="4000" dirty="0"/>
              <a:t> </a:t>
            </a:r>
            <a:r>
              <a:rPr lang="pt-BR" sz="4000" dirty="0" err="1"/>
              <a:t>nibh</a:t>
            </a:r>
            <a:r>
              <a:rPr lang="pt-BR" sz="4000" dirty="0"/>
              <a:t> </a:t>
            </a:r>
            <a:r>
              <a:rPr lang="pt-BR" sz="4000" dirty="0" err="1"/>
              <a:t>euismod</a:t>
            </a:r>
            <a:r>
              <a:rPr lang="pt-BR" sz="4000" dirty="0"/>
              <a:t> </a:t>
            </a:r>
            <a:r>
              <a:rPr lang="pt-BR" sz="4000" dirty="0" err="1"/>
              <a:t>tincidunt</a:t>
            </a:r>
            <a:r>
              <a:rPr lang="pt-BR" sz="4000" dirty="0"/>
              <a:t> ut </a:t>
            </a:r>
            <a:r>
              <a:rPr lang="pt-BR" sz="4000" dirty="0" err="1"/>
              <a:t>laoreet</a:t>
            </a:r>
            <a:r>
              <a:rPr lang="pt-BR" sz="4000" dirty="0"/>
              <a:t> </a:t>
            </a:r>
            <a:r>
              <a:rPr lang="pt-BR" sz="4000" dirty="0" err="1"/>
              <a:t>dolore</a:t>
            </a:r>
            <a:r>
              <a:rPr lang="pt-BR" sz="4000" dirty="0"/>
              <a:t> magna </a:t>
            </a:r>
            <a:r>
              <a:rPr lang="pt-BR" sz="4000" dirty="0" err="1"/>
              <a:t>aliquam</a:t>
            </a:r>
            <a:r>
              <a:rPr lang="pt-BR" sz="4000" dirty="0"/>
              <a:t>.</a:t>
            </a: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29B738F9-EB85-4F64-79A8-E78B3F2B2EE0}"/>
              </a:ext>
            </a:extLst>
          </p:cNvPr>
          <p:cNvSpPr/>
          <p:nvPr/>
        </p:nvSpPr>
        <p:spPr>
          <a:xfrm>
            <a:off x="1485902" y="32517896"/>
            <a:ext cx="6544916" cy="9581323"/>
          </a:xfrm>
          <a:prstGeom prst="rect">
            <a:avLst/>
          </a:prstGeom>
          <a:solidFill>
            <a:srgbClr val="E18E0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AF65EC10-7A2B-E076-574A-AF6D5502C494}"/>
              </a:ext>
            </a:extLst>
          </p:cNvPr>
          <p:cNvSpPr/>
          <p:nvPr/>
        </p:nvSpPr>
        <p:spPr>
          <a:xfrm>
            <a:off x="8403536" y="32517897"/>
            <a:ext cx="6967093" cy="4572001"/>
          </a:xfrm>
          <a:prstGeom prst="rect">
            <a:avLst/>
          </a:prstGeom>
          <a:solidFill>
            <a:srgbClr val="2EAEB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6CD2ABB9-30E5-B2DA-4B1D-1D7CA6DBFBA0}"/>
              </a:ext>
            </a:extLst>
          </p:cNvPr>
          <p:cNvSpPr/>
          <p:nvPr/>
        </p:nvSpPr>
        <p:spPr>
          <a:xfrm>
            <a:off x="8403536" y="37527219"/>
            <a:ext cx="6967093" cy="4572001"/>
          </a:xfrm>
          <a:prstGeom prst="rect">
            <a:avLst/>
          </a:prstGeom>
          <a:solidFill>
            <a:srgbClr val="99CEB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Título 12">
            <a:extLst>
              <a:ext uri="{FF2B5EF4-FFF2-40B4-BE49-F238E27FC236}">
                <a16:creationId xmlns:a16="http://schemas.microsoft.com/office/drawing/2014/main" id="{230393B7-8B35-08DE-5461-4E8F594BE40F}"/>
              </a:ext>
            </a:extLst>
          </p:cNvPr>
          <p:cNvSpPr txBox="1">
            <a:spLocks/>
          </p:cNvSpPr>
          <p:nvPr/>
        </p:nvSpPr>
        <p:spPr>
          <a:xfrm>
            <a:off x="16831919" y="32418517"/>
            <a:ext cx="13884728" cy="81659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Financial </a:t>
            </a:r>
            <a:r>
              <a:rPr lang="pt-BR" sz="4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Support</a:t>
            </a:r>
            <a:endParaRPr lang="pt-BR" sz="4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3D8A61E2-3AA9-2A97-BFB8-524B4F2153E0}"/>
              </a:ext>
            </a:extLst>
          </p:cNvPr>
          <p:cNvGrpSpPr/>
          <p:nvPr/>
        </p:nvGrpSpPr>
        <p:grpSpPr>
          <a:xfrm>
            <a:off x="16893542" y="11371015"/>
            <a:ext cx="13784578" cy="11048718"/>
            <a:chOff x="16893542" y="11371015"/>
            <a:chExt cx="13784578" cy="12276802"/>
          </a:xfrm>
        </p:grpSpPr>
        <p:sp>
          <p:nvSpPr>
            <p:cNvPr id="31" name="Retângulo 30">
              <a:extLst>
                <a:ext uri="{FF2B5EF4-FFF2-40B4-BE49-F238E27FC236}">
                  <a16:creationId xmlns:a16="http://schemas.microsoft.com/office/drawing/2014/main" id="{FA35558C-C922-FF93-8938-505866FD5B47}"/>
                </a:ext>
              </a:extLst>
            </p:cNvPr>
            <p:cNvSpPr/>
            <p:nvPr/>
          </p:nvSpPr>
          <p:spPr>
            <a:xfrm>
              <a:off x="16893542" y="11371015"/>
              <a:ext cx="1257298" cy="12276802"/>
            </a:xfrm>
            <a:prstGeom prst="rect">
              <a:avLst/>
            </a:prstGeom>
            <a:solidFill>
              <a:srgbClr val="E18E0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Retângulo 31">
              <a:extLst>
                <a:ext uri="{FF2B5EF4-FFF2-40B4-BE49-F238E27FC236}">
                  <a16:creationId xmlns:a16="http://schemas.microsoft.com/office/drawing/2014/main" id="{81C9FAF5-3949-2352-8620-A3370BAAA6AF}"/>
                </a:ext>
              </a:extLst>
            </p:cNvPr>
            <p:cNvSpPr/>
            <p:nvPr/>
          </p:nvSpPr>
          <p:spPr>
            <a:xfrm>
              <a:off x="18630902" y="13513879"/>
              <a:ext cx="1257298" cy="10133938"/>
            </a:xfrm>
            <a:prstGeom prst="rect">
              <a:avLst/>
            </a:prstGeom>
            <a:solidFill>
              <a:srgbClr val="2EAEB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3" name="Retângulo 32">
              <a:extLst>
                <a:ext uri="{FF2B5EF4-FFF2-40B4-BE49-F238E27FC236}">
                  <a16:creationId xmlns:a16="http://schemas.microsoft.com/office/drawing/2014/main" id="{635364F2-BE33-7CBF-F4E4-7BD84A06063E}"/>
                </a:ext>
              </a:extLst>
            </p:cNvPr>
            <p:cNvSpPr/>
            <p:nvPr/>
          </p:nvSpPr>
          <p:spPr>
            <a:xfrm>
              <a:off x="20413982" y="12187605"/>
              <a:ext cx="1257298" cy="11460212"/>
            </a:xfrm>
            <a:prstGeom prst="rect">
              <a:avLst/>
            </a:prstGeom>
            <a:solidFill>
              <a:srgbClr val="99CEB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4" name="Retângulo 33">
              <a:extLst>
                <a:ext uri="{FF2B5EF4-FFF2-40B4-BE49-F238E27FC236}">
                  <a16:creationId xmlns:a16="http://schemas.microsoft.com/office/drawing/2014/main" id="{0EB89D79-FB4D-1758-6F04-DAE397A46756}"/>
                </a:ext>
              </a:extLst>
            </p:cNvPr>
            <p:cNvSpPr/>
            <p:nvPr/>
          </p:nvSpPr>
          <p:spPr>
            <a:xfrm>
              <a:off x="22059902" y="18405919"/>
              <a:ext cx="1257298" cy="5241898"/>
            </a:xfrm>
            <a:prstGeom prst="rect">
              <a:avLst/>
            </a:prstGeom>
            <a:solidFill>
              <a:srgbClr val="E18E0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5" name="Retângulo 34">
              <a:extLst>
                <a:ext uri="{FF2B5EF4-FFF2-40B4-BE49-F238E27FC236}">
                  <a16:creationId xmlns:a16="http://schemas.microsoft.com/office/drawing/2014/main" id="{32F21B56-609E-0197-BF6B-20DC9AB4DD9F}"/>
                </a:ext>
              </a:extLst>
            </p:cNvPr>
            <p:cNvSpPr/>
            <p:nvPr/>
          </p:nvSpPr>
          <p:spPr>
            <a:xfrm>
              <a:off x="24254462" y="11371015"/>
              <a:ext cx="1257298" cy="12276802"/>
            </a:xfrm>
            <a:prstGeom prst="rect">
              <a:avLst/>
            </a:prstGeom>
            <a:solidFill>
              <a:srgbClr val="99CEB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6" name="Retângulo 35">
              <a:extLst>
                <a:ext uri="{FF2B5EF4-FFF2-40B4-BE49-F238E27FC236}">
                  <a16:creationId xmlns:a16="http://schemas.microsoft.com/office/drawing/2014/main" id="{397AF846-BB39-81EC-E883-F499293CE518}"/>
                </a:ext>
              </a:extLst>
            </p:cNvPr>
            <p:cNvSpPr/>
            <p:nvPr/>
          </p:nvSpPr>
          <p:spPr>
            <a:xfrm>
              <a:off x="25991822" y="13513879"/>
              <a:ext cx="1257298" cy="10133938"/>
            </a:xfrm>
            <a:prstGeom prst="rect">
              <a:avLst/>
            </a:prstGeom>
            <a:solidFill>
              <a:srgbClr val="2EAEB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7" name="Retângulo 36">
              <a:extLst>
                <a:ext uri="{FF2B5EF4-FFF2-40B4-BE49-F238E27FC236}">
                  <a16:creationId xmlns:a16="http://schemas.microsoft.com/office/drawing/2014/main" id="{FFC90CC9-AB1F-3E6F-E9D8-833AB78B06D1}"/>
                </a:ext>
              </a:extLst>
            </p:cNvPr>
            <p:cNvSpPr/>
            <p:nvPr/>
          </p:nvSpPr>
          <p:spPr>
            <a:xfrm>
              <a:off x="27774902" y="12187605"/>
              <a:ext cx="1257298" cy="11460212"/>
            </a:xfrm>
            <a:prstGeom prst="rect">
              <a:avLst/>
            </a:prstGeom>
            <a:solidFill>
              <a:srgbClr val="E18E0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8" name="Retângulo 37">
              <a:extLst>
                <a:ext uri="{FF2B5EF4-FFF2-40B4-BE49-F238E27FC236}">
                  <a16:creationId xmlns:a16="http://schemas.microsoft.com/office/drawing/2014/main" id="{0332E4E2-4E15-1EBB-C4D5-88430204FABC}"/>
                </a:ext>
              </a:extLst>
            </p:cNvPr>
            <p:cNvSpPr/>
            <p:nvPr/>
          </p:nvSpPr>
          <p:spPr>
            <a:xfrm>
              <a:off x="29420822" y="18405919"/>
              <a:ext cx="1257298" cy="5241898"/>
            </a:xfrm>
            <a:prstGeom prst="rect">
              <a:avLst/>
            </a:prstGeom>
            <a:solidFill>
              <a:srgbClr val="99CEB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189311D9-971D-440F-BCEB-02F94785CC6C}"/>
              </a:ext>
            </a:extLst>
          </p:cNvPr>
          <p:cNvGrpSpPr/>
          <p:nvPr/>
        </p:nvGrpSpPr>
        <p:grpSpPr>
          <a:xfrm>
            <a:off x="16863924" y="33712691"/>
            <a:ext cx="13814195" cy="8386528"/>
            <a:chOff x="16863925" y="33712691"/>
            <a:chExt cx="11663734" cy="7042325"/>
          </a:xfrm>
        </p:grpSpPr>
        <p:sp>
          <p:nvSpPr>
            <p:cNvPr id="3" name="Retângulo 2">
              <a:extLst>
                <a:ext uri="{FF2B5EF4-FFF2-40B4-BE49-F238E27FC236}">
                  <a16:creationId xmlns:a16="http://schemas.microsoft.com/office/drawing/2014/main" id="{D69F4E9E-DBF2-5312-7EAE-B086218E0C4C}"/>
                </a:ext>
              </a:extLst>
            </p:cNvPr>
            <p:cNvSpPr/>
            <p:nvPr/>
          </p:nvSpPr>
          <p:spPr>
            <a:xfrm>
              <a:off x="16863925" y="33712691"/>
              <a:ext cx="2669019" cy="3018965"/>
            </a:xfrm>
            <a:prstGeom prst="rect">
              <a:avLst/>
            </a:prstGeom>
            <a:solidFill>
              <a:srgbClr val="E18E0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520"/>
            </a:p>
          </p:txBody>
        </p:sp>
        <p:sp>
          <p:nvSpPr>
            <p:cNvPr id="4" name="Retângulo 3">
              <a:extLst>
                <a:ext uri="{FF2B5EF4-FFF2-40B4-BE49-F238E27FC236}">
                  <a16:creationId xmlns:a16="http://schemas.microsoft.com/office/drawing/2014/main" id="{13915CFD-880D-53E6-3D43-EF0411A4D7EB}"/>
                </a:ext>
              </a:extLst>
            </p:cNvPr>
            <p:cNvSpPr/>
            <p:nvPr/>
          </p:nvSpPr>
          <p:spPr>
            <a:xfrm>
              <a:off x="19862163" y="33712691"/>
              <a:ext cx="2669020" cy="3018965"/>
            </a:xfrm>
            <a:prstGeom prst="rect">
              <a:avLst/>
            </a:prstGeom>
            <a:solidFill>
              <a:srgbClr val="2EAEB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520"/>
            </a:p>
          </p:txBody>
        </p:sp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35DB53ED-FCA4-1838-CCB9-AA4538908A6D}"/>
                </a:ext>
              </a:extLst>
            </p:cNvPr>
            <p:cNvSpPr/>
            <p:nvPr/>
          </p:nvSpPr>
          <p:spPr>
            <a:xfrm>
              <a:off x="22860402" y="33712691"/>
              <a:ext cx="2669020" cy="3018965"/>
            </a:xfrm>
            <a:prstGeom prst="rect">
              <a:avLst/>
            </a:prstGeom>
            <a:solidFill>
              <a:srgbClr val="99CEB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520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7173A5B3-92BA-F3B1-40A2-DB869F934BE6}"/>
                </a:ext>
              </a:extLst>
            </p:cNvPr>
            <p:cNvSpPr/>
            <p:nvPr/>
          </p:nvSpPr>
          <p:spPr>
            <a:xfrm>
              <a:off x="25858640" y="33712691"/>
              <a:ext cx="2669019" cy="3018965"/>
            </a:xfrm>
            <a:prstGeom prst="rect">
              <a:avLst/>
            </a:prstGeom>
            <a:solidFill>
              <a:srgbClr val="E18E0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520"/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5D31932A-D0F0-4202-F027-24B66F85245D}"/>
                </a:ext>
              </a:extLst>
            </p:cNvPr>
            <p:cNvSpPr/>
            <p:nvPr/>
          </p:nvSpPr>
          <p:spPr>
            <a:xfrm>
              <a:off x="18436693" y="37736051"/>
              <a:ext cx="2669019" cy="3018965"/>
            </a:xfrm>
            <a:prstGeom prst="rect">
              <a:avLst/>
            </a:prstGeom>
            <a:solidFill>
              <a:srgbClr val="E18E0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520"/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39CF8676-A492-0A7B-CA88-BBEB493C14F1}"/>
                </a:ext>
              </a:extLst>
            </p:cNvPr>
            <p:cNvSpPr/>
            <p:nvPr/>
          </p:nvSpPr>
          <p:spPr>
            <a:xfrm>
              <a:off x="21434931" y="37736051"/>
              <a:ext cx="2669020" cy="3018965"/>
            </a:xfrm>
            <a:prstGeom prst="rect">
              <a:avLst/>
            </a:prstGeom>
            <a:solidFill>
              <a:srgbClr val="2EAEB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520"/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B624CF27-83AB-E6FD-5F60-86261D312E0F}"/>
                </a:ext>
              </a:extLst>
            </p:cNvPr>
            <p:cNvSpPr/>
            <p:nvPr/>
          </p:nvSpPr>
          <p:spPr>
            <a:xfrm>
              <a:off x="24433170" y="37736051"/>
              <a:ext cx="2669020" cy="3018965"/>
            </a:xfrm>
            <a:prstGeom prst="rect">
              <a:avLst/>
            </a:prstGeom>
            <a:solidFill>
              <a:srgbClr val="99CEB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520"/>
            </a:p>
          </p:txBody>
        </p:sp>
      </p:grpSp>
    </p:spTree>
    <p:extLst>
      <p:ext uri="{BB962C8B-B14F-4D97-AF65-F5344CB8AC3E}">
        <p14:creationId xmlns:p14="http://schemas.microsoft.com/office/powerpoint/2010/main" val="21860380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41</TotalTime>
  <Words>445</Words>
  <Application>Microsoft Macintosh PowerPoint</Application>
  <PresentationFormat>Personalizar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do Office</vt:lpstr>
      <vt:lpstr>Title (text size suggested 75-95) in this font  Title (text size suggested 75-95)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André Morato</dc:creator>
  <cp:lastModifiedBy>André Morato</cp:lastModifiedBy>
  <cp:revision>7</cp:revision>
  <dcterms:created xsi:type="dcterms:W3CDTF">2024-08-08T20:30:26Z</dcterms:created>
  <dcterms:modified xsi:type="dcterms:W3CDTF">2024-08-28T12:12:40Z</dcterms:modified>
</cp:coreProperties>
</file>