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EB7"/>
    <a:srgbClr val="2EAEBA"/>
    <a:srgbClr val="E18E06"/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3"/>
    <p:restoredTop sz="94681"/>
  </p:normalViewPr>
  <p:slideViewPr>
    <p:cSldViewPr snapToGrid="0">
      <p:cViewPr>
        <p:scale>
          <a:sx n="25" d="100"/>
          <a:sy n="25" d="100"/>
        </p:scale>
        <p:origin x="383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8FDAC-C1C4-BF45-BBF4-4838456F1D6A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8146-BE7D-5148-9CC3-391E59D0F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7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C8146-BE7D-5148-9CC3-391E59D0FA0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4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69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32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37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9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49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48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00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34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10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124EF78-6684-CD71-18B6-5B9713682D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8000"/>
          </a:blip>
          <a:stretch>
            <a:fillRect/>
          </a:stretch>
        </p:blipFill>
        <p:spPr>
          <a:xfrm>
            <a:off x="794" y="35923361"/>
            <a:ext cx="32398494" cy="727727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4D77D95-4F7C-15F2-C314-C9441F0CC17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45302" y="794789"/>
            <a:ext cx="7772400" cy="38862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F84070E-3571-47E8-2D81-9E3BCDC2B69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0000"/>
          </a:blip>
          <a:stretch>
            <a:fillRect/>
          </a:stretch>
        </p:blipFill>
        <p:spPr>
          <a:xfrm>
            <a:off x="-5559853" y="-7183265"/>
            <a:ext cx="27266900" cy="2668808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4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766DD755-888A-15E2-FB89-C4E1CBFB5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1" y="4966445"/>
            <a:ext cx="29603700" cy="2717744"/>
          </a:xfrm>
        </p:spPr>
        <p:txBody>
          <a:bodyPr>
            <a:normAutofit fontScale="90000"/>
          </a:bodyPr>
          <a:lstStyle/>
          <a:p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 in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</a:t>
            </a:r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54C622D6-1C81-AE48-9DE7-B8671AC48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3636" y="7978464"/>
            <a:ext cx="29603700" cy="1558212"/>
          </a:xfrm>
        </p:spPr>
        <p:txBody>
          <a:bodyPr/>
          <a:lstStyle/>
          <a:p>
            <a:r>
              <a:rPr lang="pt-BR" dirty="0" err="1"/>
              <a:t>Subtitle</a:t>
            </a:r>
            <a:r>
              <a:rPr lang="pt-BR" dirty="0"/>
              <a:t> (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size</a:t>
            </a:r>
            <a:r>
              <a:rPr lang="pt-BR" dirty="0"/>
              <a:t> </a:t>
            </a:r>
            <a:r>
              <a:rPr lang="pt-BR" dirty="0" err="1"/>
              <a:t>suggested</a:t>
            </a:r>
            <a:r>
              <a:rPr lang="pt-BR" dirty="0"/>
              <a:t> 70-85)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there</a:t>
            </a:r>
            <a:r>
              <a:rPr lang="pt-BR" dirty="0"/>
              <a:t> </a:t>
            </a:r>
            <a:r>
              <a:rPr lang="pt-BR" dirty="0" err="1"/>
              <a:t>is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5" name="Título 12">
            <a:extLst>
              <a:ext uri="{FF2B5EF4-FFF2-40B4-BE49-F238E27FC236}">
                <a16:creationId xmlns:a16="http://schemas.microsoft.com/office/drawing/2014/main" id="{31E80F98-6D8B-A491-5B76-C8580BA4BAE4}"/>
              </a:ext>
            </a:extLst>
          </p:cNvPr>
          <p:cNvSpPr txBox="1">
            <a:spLocks/>
          </p:cNvSpPr>
          <p:nvPr/>
        </p:nvSpPr>
        <p:spPr>
          <a:xfrm>
            <a:off x="1485901" y="9536676"/>
            <a:ext cx="29761435" cy="12190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dirty="0" err="1">
                <a:latin typeface="+mn-lt"/>
              </a:rPr>
              <a:t>Authors</a:t>
            </a:r>
            <a:r>
              <a:rPr lang="pt-BR" sz="6000" b="1" dirty="0">
                <a:latin typeface="+mn-lt"/>
              </a:rPr>
              <a:t> (</a:t>
            </a:r>
            <a:r>
              <a:rPr lang="pt-BR" sz="6000" b="1" dirty="0" err="1">
                <a:latin typeface="+mn-lt"/>
              </a:rPr>
              <a:t>text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size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suggested</a:t>
            </a:r>
            <a:r>
              <a:rPr lang="pt-BR" sz="6000" b="1" dirty="0">
                <a:latin typeface="+mn-lt"/>
              </a:rPr>
              <a:t> 55-65) in </a:t>
            </a:r>
            <a:r>
              <a:rPr lang="pt-BR" sz="6000" b="1" dirty="0" err="1">
                <a:latin typeface="+mn-lt"/>
              </a:rPr>
              <a:t>this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font</a:t>
            </a:r>
            <a:r>
              <a:rPr lang="pt-BR" sz="6000" b="1" dirty="0">
                <a:latin typeface="+mn-lt"/>
              </a:rPr>
              <a:t> </a:t>
            </a:r>
          </a:p>
        </p:txBody>
      </p:sp>
      <p:sp>
        <p:nvSpPr>
          <p:cNvPr id="16" name="Título 12">
            <a:extLst>
              <a:ext uri="{FF2B5EF4-FFF2-40B4-BE49-F238E27FC236}">
                <a16:creationId xmlns:a16="http://schemas.microsoft.com/office/drawing/2014/main" id="{048620DC-E728-9EED-591A-ED6D49AE4F46}"/>
              </a:ext>
            </a:extLst>
          </p:cNvPr>
          <p:cNvSpPr txBox="1">
            <a:spLocks/>
          </p:cNvSpPr>
          <p:nvPr/>
        </p:nvSpPr>
        <p:spPr>
          <a:xfrm>
            <a:off x="1485901" y="11371014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C3D3931-249D-5D91-9E31-F12A721D1D31}"/>
              </a:ext>
            </a:extLst>
          </p:cNvPr>
          <p:cNvSpPr txBox="1"/>
          <p:nvPr/>
        </p:nvSpPr>
        <p:spPr>
          <a:xfrm>
            <a:off x="1485901" y="12608188"/>
            <a:ext cx="13884728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</a:t>
            </a:r>
          </a:p>
        </p:txBody>
      </p:sp>
      <p:sp>
        <p:nvSpPr>
          <p:cNvPr id="22" name="Título 12">
            <a:extLst>
              <a:ext uri="{FF2B5EF4-FFF2-40B4-BE49-F238E27FC236}">
                <a16:creationId xmlns:a16="http://schemas.microsoft.com/office/drawing/2014/main" id="{0AA7B3F0-9846-DB76-A97E-DFF3397CED5D}"/>
              </a:ext>
            </a:extLst>
          </p:cNvPr>
          <p:cNvSpPr txBox="1">
            <a:spLocks/>
          </p:cNvSpPr>
          <p:nvPr/>
        </p:nvSpPr>
        <p:spPr>
          <a:xfrm>
            <a:off x="1485901" y="23386366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97C0637-B9F2-07C4-D67A-FA163A4AF575}"/>
              </a:ext>
            </a:extLst>
          </p:cNvPr>
          <p:cNvSpPr txBox="1"/>
          <p:nvPr/>
        </p:nvSpPr>
        <p:spPr>
          <a:xfrm>
            <a:off x="1485901" y="24580158"/>
            <a:ext cx="138847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.</a:t>
            </a:r>
          </a:p>
        </p:txBody>
      </p:sp>
      <p:sp>
        <p:nvSpPr>
          <p:cNvPr id="24" name="Título 12">
            <a:extLst>
              <a:ext uri="{FF2B5EF4-FFF2-40B4-BE49-F238E27FC236}">
                <a16:creationId xmlns:a16="http://schemas.microsoft.com/office/drawing/2014/main" id="{AEC05F84-7CC2-6903-CE7A-FF71D49A4BF0}"/>
              </a:ext>
            </a:extLst>
          </p:cNvPr>
          <p:cNvSpPr txBox="1">
            <a:spLocks/>
          </p:cNvSpPr>
          <p:nvPr/>
        </p:nvSpPr>
        <p:spPr>
          <a:xfrm>
            <a:off x="16831919" y="23386366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FDDBDA7-E8BB-C0A6-367B-0B536D9C7178}"/>
              </a:ext>
            </a:extLst>
          </p:cNvPr>
          <p:cNvSpPr txBox="1"/>
          <p:nvPr/>
        </p:nvSpPr>
        <p:spPr>
          <a:xfrm>
            <a:off x="16831919" y="24580158"/>
            <a:ext cx="1388472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.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9B738F9-EB85-4F64-79A8-E78B3F2B2EE0}"/>
              </a:ext>
            </a:extLst>
          </p:cNvPr>
          <p:cNvSpPr/>
          <p:nvPr/>
        </p:nvSpPr>
        <p:spPr>
          <a:xfrm>
            <a:off x="1485902" y="32517896"/>
            <a:ext cx="6544916" cy="9581323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F65EC10-7A2B-E076-574A-AF6D5502C494}"/>
              </a:ext>
            </a:extLst>
          </p:cNvPr>
          <p:cNvSpPr/>
          <p:nvPr/>
        </p:nvSpPr>
        <p:spPr>
          <a:xfrm>
            <a:off x="8403536" y="32517897"/>
            <a:ext cx="6967093" cy="4572001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CD2ABB9-30E5-B2DA-4B1D-1D7CA6DBFBA0}"/>
              </a:ext>
            </a:extLst>
          </p:cNvPr>
          <p:cNvSpPr/>
          <p:nvPr/>
        </p:nvSpPr>
        <p:spPr>
          <a:xfrm>
            <a:off x="8403536" y="37527219"/>
            <a:ext cx="6967093" cy="4572001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ítulo 12">
            <a:extLst>
              <a:ext uri="{FF2B5EF4-FFF2-40B4-BE49-F238E27FC236}">
                <a16:creationId xmlns:a16="http://schemas.microsoft.com/office/drawing/2014/main" id="{230393B7-8B35-08DE-5461-4E8F594BE40F}"/>
              </a:ext>
            </a:extLst>
          </p:cNvPr>
          <p:cNvSpPr txBox="1">
            <a:spLocks/>
          </p:cNvSpPr>
          <p:nvPr/>
        </p:nvSpPr>
        <p:spPr>
          <a:xfrm>
            <a:off x="16831919" y="32418517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References</a:t>
            </a:r>
            <a:endParaRPr lang="pt-BR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967B77DC-C61E-FD01-D90B-25FA7AC2D8D7}"/>
              </a:ext>
            </a:extLst>
          </p:cNvPr>
          <p:cNvSpPr txBox="1"/>
          <p:nvPr/>
        </p:nvSpPr>
        <p:spPr>
          <a:xfrm>
            <a:off x="16831919" y="33655691"/>
            <a:ext cx="13884728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facilisis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vero </a:t>
            </a:r>
            <a:r>
              <a:rPr lang="pt-BR" sz="2000" dirty="0" err="1"/>
              <a:t>eros</a:t>
            </a:r>
            <a:r>
              <a:rPr lang="pt-BR" sz="2000" dirty="0"/>
              <a:t> et </a:t>
            </a:r>
            <a:r>
              <a:rPr lang="pt-BR" sz="2000" dirty="0" err="1"/>
              <a:t>accumsan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</a:t>
            </a:r>
            <a:r>
              <a:rPr lang="pt-BR" sz="2000" dirty="0"/>
              <a:t>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luptatum</a:t>
            </a:r>
            <a:r>
              <a:rPr lang="pt-BR" sz="2000" dirty="0"/>
              <a:t> </a:t>
            </a:r>
            <a:r>
              <a:rPr lang="pt-BR" sz="2000" dirty="0" err="1"/>
              <a:t>zzril</a:t>
            </a:r>
            <a:r>
              <a:rPr lang="pt-BR" sz="2000" dirty="0"/>
              <a:t> </a:t>
            </a:r>
            <a:r>
              <a:rPr lang="pt-BR" sz="2000" dirty="0" err="1"/>
              <a:t>delenit</a:t>
            </a:r>
            <a:r>
              <a:rPr lang="pt-BR" sz="2000" dirty="0"/>
              <a:t> augue </a:t>
            </a:r>
            <a:r>
              <a:rPr lang="pt-BR" sz="2000" dirty="0" err="1"/>
              <a:t>duis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te </a:t>
            </a:r>
            <a:r>
              <a:rPr lang="pt-BR" sz="2000" dirty="0" err="1"/>
              <a:t>feugait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</a:t>
            </a:r>
            <a:r>
              <a:rPr lang="pt-BR" sz="2000" dirty="0"/>
              <a:t> </a:t>
            </a:r>
            <a:r>
              <a:rPr lang="pt-BR" sz="2000" dirty="0" err="1"/>
              <a:t>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facilisis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vero </a:t>
            </a:r>
            <a:r>
              <a:rPr lang="pt-BR" sz="2000" dirty="0" err="1"/>
              <a:t>eros</a:t>
            </a:r>
            <a:r>
              <a:rPr lang="pt-BR" sz="2000" dirty="0"/>
              <a:t> et </a:t>
            </a:r>
            <a:r>
              <a:rPr lang="pt-BR" sz="2000" dirty="0" err="1"/>
              <a:t>accumsan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</a:t>
            </a:r>
            <a:r>
              <a:rPr lang="pt-BR" sz="2000" dirty="0"/>
              <a:t>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luptatum</a:t>
            </a:r>
            <a:r>
              <a:rPr lang="pt-BR" sz="2000" dirty="0"/>
              <a:t> </a:t>
            </a:r>
            <a:r>
              <a:rPr lang="pt-BR" sz="2000" dirty="0" err="1"/>
              <a:t>zzril</a:t>
            </a:r>
            <a:r>
              <a:rPr lang="pt-BR" sz="2000" dirty="0"/>
              <a:t> </a:t>
            </a:r>
            <a:r>
              <a:rPr lang="pt-BR" sz="2000" dirty="0" err="1"/>
              <a:t>delenit</a:t>
            </a:r>
            <a:r>
              <a:rPr lang="pt-BR" sz="2000" dirty="0"/>
              <a:t> augue </a:t>
            </a:r>
            <a:r>
              <a:rPr lang="pt-BR" sz="2000" dirty="0" err="1"/>
              <a:t>duis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te </a:t>
            </a:r>
            <a:r>
              <a:rPr lang="pt-BR" sz="2000" dirty="0" err="1"/>
              <a:t>feugait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</a:t>
            </a:r>
            <a:r>
              <a:rPr lang="pt-BR" sz="2000" dirty="0"/>
              <a:t> </a:t>
            </a:r>
            <a:r>
              <a:rPr lang="pt-BR" sz="2000" dirty="0" err="1"/>
              <a:t>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Duis</a:t>
            </a:r>
            <a:r>
              <a:rPr lang="pt-BR" sz="2000" dirty="0"/>
              <a:t> autem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eum</a:t>
            </a:r>
            <a:r>
              <a:rPr lang="pt-BR" sz="2000" dirty="0"/>
              <a:t> </a:t>
            </a:r>
            <a:r>
              <a:rPr lang="pt-BR" sz="2000" dirty="0" err="1"/>
              <a:t>iriure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in </a:t>
            </a:r>
            <a:r>
              <a:rPr lang="pt-BR" sz="2000" dirty="0" err="1"/>
              <a:t>hendrerit</a:t>
            </a:r>
            <a:r>
              <a:rPr lang="pt-BR" sz="2000" dirty="0"/>
              <a:t> in </a:t>
            </a:r>
            <a:r>
              <a:rPr lang="pt-BR" sz="2000" dirty="0" err="1"/>
              <a:t>vulputate</a:t>
            </a:r>
            <a:r>
              <a:rPr lang="pt-BR" sz="2000" dirty="0"/>
              <a:t> </a:t>
            </a:r>
            <a:r>
              <a:rPr lang="pt-BR" sz="2000" dirty="0" err="1"/>
              <a:t>velit</a:t>
            </a:r>
            <a:r>
              <a:rPr lang="pt-BR" sz="2000" dirty="0"/>
              <a:t> esse </a:t>
            </a:r>
            <a:r>
              <a:rPr lang="pt-BR" sz="2000" dirty="0" err="1"/>
              <a:t>molestie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, </a:t>
            </a:r>
            <a:r>
              <a:rPr lang="pt-BR" sz="2000" dirty="0" err="1"/>
              <a:t>vel</a:t>
            </a:r>
            <a:r>
              <a:rPr lang="pt-BR" sz="2000" dirty="0"/>
              <a:t> </a:t>
            </a:r>
            <a:r>
              <a:rPr lang="pt-BR" sz="2000" dirty="0" err="1"/>
              <a:t>illum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eu </a:t>
            </a:r>
            <a:r>
              <a:rPr lang="pt-BR" sz="2000" dirty="0" err="1"/>
              <a:t>feugiat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facilisis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vero </a:t>
            </a:r>
            <a:r>
              <a:rPr lang="pt-BR" sz="2000" dirty="0" err="1"/>
              <a:t>eros</a:t>
            </a:r>
            <a:r>
              <a:rPr lang="pt-BR" sz="2000" dirty="0"/>
              <a:t> et </a:t>
            </a:r>
            <a:r>
              <a:rPr lang="pt-BR" sz="2000" dirty="0" err="1"/>
              <a:t>accumsan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</a:t>
            </a:r>
            <a:r>
              <a:rPr lang="pt-BR" sz="2000" dirty="0"/>
              <a:t>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luptatum</a:t>
            </a:r>
            <a:r>
              <a:rPr lang="pt-BR" sz="2000" dirty="0"/>
              <a:t> </a:t>
            </a:r>
            <a:r>
              <a:rPr lang="pt-BR" sz="2000" dirty="0" err="1"/>
              <a:t>zzril</a:t>
            </a:r>
            <a:r>
              <a:rPr lang="pt-BR" sz="2000" dirty="0"/>
              <a:t> </a:t>
            </a:r>
            <a:r>
              <a:rPr lang="pt-BR" sz="2000" dirty="0" err="1"/>
              <a:t>delenit</a:t>
            </a:r>
            <a:r>
              <a:rPr lang="pt-BR" sz="2000" dirty="0"/>
              <a:t> augue </a:t>
            </a:r>
            <a:r>
              <a:rPr lang="pt-BR" sz="2000" dirty="0" err="1"/>
              <a:t>duis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te </a:t>
            </a:r>
            <a:r>
              <a:rPr lang="pt-BR" sz="2000" dirty="0" err="1"/>
              <a:t>feugait</a:t>
            </a:r>
            <a:r>
              <a:rPr lang="pt-BR" sz="2000" dirty="0"/>
              <a:t>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facilisi</a:t>
            </a:r>
            <a:r>
              <a:rPr lang="pt-BR" sz="2000" dirty="0"/>
              <a:t>.</a:t>
            </a:r>
          </a:p>
          <a:p>
            <a:pPr algn="just"/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</a:t>
            </a:r>
            <a:r>
              <a:rPr lang="pt-BR" sz="2000" dirty="0"/>
              <a:t> </a:t>
            </a:r>
            <a:r>
              <a:rPr lang="pt-BR" sz="2000" dirty="0" err="1"/>
              <a:t>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Lorem</a:t>
            </a:r>
            <a:r>
              <a:rPr lang="pt-BR" sz="2000" dirty="0"/>
              <a:t> ipsum </a:t>
            </a:r>
            <a:r>
              <a:rPr lang="pt-BR" sz="2000" dirty="0" err="1"/>
              <a:t>dolor</a:t>
            </a:r>
            <a:r>
              <a:rPr lang="pt-BR" sz="2000" dirty="0"/>
              <a:t> </a:t>
            </a:r>
            <a:r>
              <a:rPr lang="pt-BR" sz="2000" dirty="0" err="1"/>
              <a:t>sit</a:t>
            </a:r>
            <a:r>
              <a:rPr lang="pt-BR" sz="2000" dirty="0"/>
              <a:t> </a:t>
            </a:r>
            <a:r>
              <a:rPr lang="pt-BR" sz="2000" dirty="0" err="1"/>
              <a:t>amet</a:t>
            </a:r>
            <a:r>
              <a:rPr lang="pt-BR" sz="2000" dirty="0"/>
              <a:t>, </a:t>
            </a:r>
            <a:r>
              <a:rPr lang="pt-BR" sz="2000" dirty="0" err="1"/>
              <a:t>consectetuer</a:t>
            </a:r>
            <a:r>
              <a:rPr lang="pt-BR" sz="2000" dirty="0"/>
              <a:t> </a:t>
            </a:r>
            <a:r>
              <a:rPr lang="pt-BR" sz="2000" dirty="0" err="1"/>
              <a:t>adipiscing</a:t>
            </a:r>
            <a:r>
              <a:rPr lang="pt-BR" sz="2000" dirty="0"/>
              <a:t> </a:t>
            </a:r>
            <a:r>
              <a:rPr lang="pt-BR" sz="2000" dirty="0" err="1"/>
              <a:t>elit</a:t>
            </a:r>
            <a:r>
              <a:rPr lang="pt-BR" sz="2000" dirty="0"/>
              <a:t>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diam</a:t>
            </a:r>
            <a:r>
              <a:rPr lang="pt-BR" sz="2000" dirty="0"/>
              <a:t> </a:t>
            </a:r>
            <a:r>
              <a:rPr lang="pt-BR" sz="2000" dirty="0" err="1"/>
              <a:t>nonummy</a:t>
            </a:r>
            <a:r>
              <a:rPr lang="pt-BR" sz="2000" dirty="0"/>
              <a:t> </a:t>
            </a:r>
            <a:r>
              <a:rPr lang="pt-BR" sz="2000" dirty="0" err="1"/>
              <a:t>nibh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ut </a:t>
            </a:r>
            <a:r>
              <a:rPr lang="pt-BR" sz="2000" dirty="0" err="1"/>
              <a:t>laoreet</a:t>
            </a:r>
            <a:r>
              <a:rPr lang="pt-BR" sz="2000" dirty="0"/>
              <a:t> </a:t>
            </a:r>
            <a:r>
              <a:rPr lang="pt-BR" sz="2000" dirty="0" err="1"/>
              <a:t>dolore</a:t>
            </a:r>
            <a:r>
              <a:rPr lang="pt-BR" sz="2000" dirty="0"/>
              <a:t> magna </a:t>
            </a:r>
            <a:r>
              <a:rPr lang="pt-BR" sz="2000" dirty="0" err="1"/>
              <a:t>aliquam</a:t>
            </a:r>
            <a:r>
              <a:rPr lang="pt-BR" sz="2000" dirty="0"/>
              <a:t> erat </a:t>
            </a:r>
            <a:r>
              <a:rPr lang="pt-BR" sz="2000" dirty="0" err="1"/>
              <a:t>volutpat</a:t>
            </a:r>
            <a:r>
              <a:rPr lang="pt-BR" sz="2000" dirty="0"/>
              <a:t>. Ut </a:t>
            </a:r>
            <a:r>
              <a:rPr lang="pt-BR" sz="2000" dirty="0" err="1"/>
              <a:t>wisi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ad </a:t>
            </a:r>
            <a:r>
              <a:rPr lang="pt-BR" sz="2000" dirty="0" err="1"/>
              <a:t>minim</a:t>
            </a:r>
            <a:r>
              <a:rPr lang="pt-BR" sz="2000" dirty="0"/>
              <a:t> </a:t>
            </a:r>
            <a:r>
              <a:rPr lang="pt-BR" sz="2000" dirty="0" err="1"/>
              <a:t>veniam</a:t>
            </a:r>
            <a:r>
              <a:rPr lang="pt-BR" sz="2000" dirty="0"/>
              <a:t>, quis </a:t>
            </a:r>
            <a:r>
              <a:rPr lang="pt-BR" sz="2000" dirty="0" err="1"/>
              <a:t>nostrud</a:t>
            </a:r>
            <a:r>
              <a:rPr lang="pt-BR" sz="2000" dirty="0"/>
              <a:t> exerci </a:t>
            </a:r>
            <a:r>
              <a:rPr lang="pt-BR" sz="2000" dirty="0" err="1"/>
              <a:t>tation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 </a:t>
            </a:r>
            <a:r>
              <a:rPr lang="pt-BR" sz="2000" dirty="0" err="1"/>
              <a:t>suscipit</a:t>
            </a:r>
            <a:r>
              <a:rPr lang="pt-BR" sz="2000" dirty="0"/>
              <a:t> </a:t>
            </a:r>
            <a:r>
              <a:rPr lang="pt-BR" sz="2000" dirty="0" err="1"/>
              <a:t>lobortis</a:t>
            </a:r>
            <a:r>
              <a:rPr lang="pt-BR" sz="2000" dirty="0"/>
              <a:t> </a:t>
            </a:r>
            <a:r>
              <a:rPr lang="pt-BR" sz="2000" dirty="0" err="1"/>
              <a:t>nisl</a:t>
            </a:r>
            <a:r>
              <a:rPr lang="pt-BR" sz="2000" dirty="0"/>
              <a:t> ut </a:t>
            </a:r>
            <a:r>
              <a:rPr lang="pt-BR" sz="2000" dirty="0" err="1"/>
              <a:t>aliquip</a:t>
            </a:r>
            <a:r>
              <a:rPr lang="pt-BR" sz="2000" dirty="0"/>
              <a:t>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ea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endParaRPr lang="pt-BR" sz="2000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D8A61E2-3AA9-2A97-BFB8-524B4F2153E0}"/>
              </a:ext>
            </a:extLst>
          </p:cNvPr>
          <p:cNvGrpSpPr/>
          <p:nvPr/>
        </p:nvGrpSpPr>
        <p:grpSpPr>
          <a:xfrm>
            <a:off x="16893542" y="11371015"/>
            <a:ext cx="13784578" cy="11048718"/>
            <a:chOff x="16893542" y="11371015"/>
            <a:chExt cx="13784578" cy="12276802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FA35558C-C922-FF93-8938-505866FD5B47}"/>
                </a:ext>
              </a:extLst>
            </p:cNvPr>
            <p:cNvSpPr/>
            <p:nvPr/>
          </p:nvSpPr>
          <p:spPr>
            <a:xfrm>
              <a:off x="16893542" y="11371015"/>
              <a:ext cx="1257298" cy="1227680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81C9FAF5-3949-2352-8620-A3370BAAA6AF}"/>
                </a:ext>
              </a:extLst>
            </p:cNvPr>
            <p:cNvSpPr/>
            <p:nvPr/>
          </p:nvSpPr>
          <p:spPr>
            <a:xfrm>
              <a:off x="1863090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635364F2-BE33-7CBF-F4E4-7BD84A06063E}"/>
                </a:ext>
              </a:extLst>
            </p:cNvPr>
            <p:cNvSpPr/>
            <p:nvPr/>
          </p:nvSpPr>
          <p:spPr>
            <a:xfrm>
              <a:off x="20413982" y="12187605"/>
              <a:ext cx="1257298" cy="1146021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0EB89D79-FB4D-1758-6F04-DAE397A46756}"/>
                </a:ext>
              </a:extLst>
            </p:cNvPr>
            <p:cNvSpPr/>
            <p:nvPr/>
          </p:nvSpPr>
          <p:spPr>
            <a:xfrm>
              <a:off x="22059902" y="18405919"/>
              <a:ext cx="1257298" cy="5241898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32F21B56-609E-0197-BF6B-20DC9AB4DD9F}"/>
                </a:ext>
              </a:extLst>
            </p:cNvPr>
            <p:cNvSpPr/>
            <p:nvPr/>
          </p:nvSpPr>
          <p:spPr>
            <a:xfrm>
              <a:off x="24254462" y="11371015"/>
              <a:ext cx="1257298" cy="1227680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397AF846-BB39-81EC-E883-F499293CE518}"/>
                </a:ext>
              </a:extLst>
            </p:cNvPr>
            <p:cNvSpPr/>
            <p:nvPr/>
          </p:nvSpPr>
          <p:spPr>
            <a:xfrm>
              <a:off x="2599182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FFC90CC9-AB1F-3E6F-E9D8-833AB78B06D1}"/>
                </a:ext>
              </a:extLst>
            </p:cNvPr>
            <p:cNvSpPr/>
            <p:nvPr/>
          </p:nvSpPr>
          <p:spPr>
            <a:xfrm>
              <a:off x="27774902" y="12187605"/>
              <a:ext cx="1257298" cy="1146021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332E4E2-4E15-1EBB-C4D5-88430204FABC}"/>
                </a:ext>
              </a:extLst>
            </p:cNvPr>
            <p:cNvSpPr/>
            <p:nvPr/>
          </p:nvSpPr>
          <p:spPr>
            <a:xfrm>
              <a:off x="29420822" y="18405919"/>
              <a:ext cx="1257298" cy="5241898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186038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902</Words>
  <Application>Microsoft Macintosh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Title (text size suggested 75-95) in this font  Title (text size suggested 75-95)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 Morato</dc:creator>
  <cp:lastModifiedBy>André Morato</cp:lastModifiedBy>
  <cp:revision>5</cp:revision>
  <dcterms:created xsi:type="dcterms:W3CDTF">2024-08-08T20:30:26Z</dcterms:created>
  <dcterms:modified xsi:type="dcterms:W3CDTF">2024-08-08T21:10:56Z</dcterms:modified>
</cp:coreProperties>
</file>