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notesMasterIdLst>
    <p:notesMasterId r:id="rId3"/>
  </p:notesMasterIdLst>
  <p:sldIdLst>
    <p:sldId id="256" r:id="rId2"/>
  </p:sldIdLst>
  <p:sldSz cx="27360563" cy="4859972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CEB7"/>
    <a:srgbClr val="2EAEBA"/>
    <a:srgbClr val="E18E06"/>
    <a:srgbClr val="004F9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511"/>
    <p:restoredTop sz="94694"/>
  </p:normalViewPr>
  <p:slideViewPr>
    <p:cSldViewPr snapToGrid="0">
      <p:cViewPr>
        <p:scale>
          <a:sx n="35" d="100"/>
          <a:sy n="35" d="100"/>
        </p:scale>
        <p:origin x="2520" y="-52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E8FDAC-C1C4-BF45-BBF4-4838456F1D6A}" type="datetimeFigureOut">
              <a:rPr lang="pt-BR" smtClean="0"/>
              <a:t>28/08/2024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2560638" y="1143000"/>
            <a:ext cx="17367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5C8146-BE7D-5148-9CC3-391E59D0FA0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895736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3628796" rtl="0" eaLnBrk="1" latinLnBrk="0" hangingPunct="1">
      <a:defRPr sz="4762" kern="1200">
        <a:solidFill>
          <a:schemeClr val="tx1"/>
        </a:solidFill>
        <a:latin typeface="+mn-lt"/>
        <a:ea typeface="+mn-ea"/>
        <a:cs typeface="+mn-cs"/>
      </a:defRPr>
    </a:lvl1pPr>
    <a:lvl2pPr marL="1814398" algn="l" defTabSz="3628796" rtl="0" eaLnBrk="1" latinLnBrk="0" hangingPunct="1">
      <a:defRPr sz="4762" kern="1200">
        <a:solidFill>
          <a:schemeClr val="tx1"/>
        </a:solidFill>
        <a:latin typeface="+mn-lt"/>
        <a:ea typeface="+mn-ea"/>
        <a:cs typeface="+mn-cs"/>
      </a:defRPr>
    </a:lvl2pPr>
    <a:lvl3pPr marL="3628796" algn="l" defTabSz="3628796" rtl="0" eaLnBrk="1" latinLnBrk="0" hangingPunct="1">
      <a:defRPr sz="4762" kern="1200">
        <a:solidFill>
          <a:schemeClr val="tx1"/>
        </a:solidFill>
        <a:latin typeface="+mn-lt"/>
        <a:ea typeface="+mn-ea"/>
        <a:cs typeface="+mn-cs"/>
      </a:defRPr>
    </a:lvl3pPr>
    <a:lvl4pPr marL="5443195" algn="l" defTabSz="3628796" rtl="0" eaLnBrk="1" latinLnBrk="0" hangingPunct="1">
      <a:defRPr sz="4762" kern="1200">
        <a:solidFill>
          <a:schemeClr val="tx1"/>
        </a:solidFill>
        <a:latin typeface="+mn-lt"/>
        <a:ea typeface="+mn-ea"/>
        <a:cs typeface="+mn-cs"/>
      </a:defRPr>
    </a:lvl4pPr>
    <a:lvl5pPr marL="7257593" algn="l" defTabSz="3628796" rtl="0" eaLnBrk="1" latinLnBrk="0" hangingPunct="1">
      <a:defRPr sz="4762" kern="1200">
        <a:solidFill>
          <a:schemeClr val="tx1"/>
        </a:solidFill>
        <a:latin typeface="+mn-lt"/>
        <a:ea typeface="+mn-ea"/>
        <a:cs typeface="+mn-cs"/>
      </a:defRPr>
    </a:lvl5pPr>
    <a:lvl6pPr marL="9071991" algn="l" defTabSz="3628796" rtl="0" eaLnBrk="1" latinLnBrk="0" hangingPunct="1">
      <a:defRPr sz="4762" kern="1200">
        <a:solidFill>
          <a:schemeClr val="tx1"/>
        </a:solidFill>
        <a:latin typeface="+mn-lt"/>
        <a:ea typeface="+mn-ea"/>
        <a:cs typeface="+mn-cs"/>
      </a:defRPr>
    </a:lvl6pPr>
    <a:lvl7pPr marL="10886389" algn="l" defTabSz="3628796" rtl="0" eaLnBrk="1" latinLnBrk="0" hangingPunct="1">
      <a:defRPr sz="4762" kern="1200">
        <a:solidFill>
          <a:schemeClr val="tx1"/>
        </a:solidFill>
        <a:latin typeface="+mn-lt"/>
        <a:ea typeface="+mn-ea"/>
        <a:cs typeface="+mn-cs"/>
      </a:defRPr>
    </a:lvl7pPr>
    <a:lvl8pPr marL="12700787" algn="l" defTabSz="3628796" rtl="0" eaLnBrk="1" latinLnBrk="0" hangingPunct="1">
      <a:defRPr sz="4762" kern="1200">
        <a:solidFill>
          <a:schemeClr val="tx1"/>
        </a:solidFill>
        <a:latin typeface="+mn-lt"/>
        <a:ea typeface="+mn-ea"/>
        <a:cs typeface="+mn-cs"/>
      </a:defRPr>
    </a:lvl8pPr>
    <a:lvl9pPr marL="14515186" algn="l" defTabSz="3628796" rtl="0" eaLnBrk="1" latinLnBrk="0" hangingPunct="1">
      <a:defRPr sz="4762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2560638" y="1143000"/>
            <a:ext cx="1736725" cy="3086100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55C8146-BE7D-5148-9CC3-391E59D0FA0C}" type="slidenum">
              <a:rPr lang="pt-BR" smtClean="0"/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174426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52042" y="7953709"/>
            <a:ext cx="23256479" cy="16919904"/>
          </a:xfrm>
        </p:spPr>
        <p:txBody>
          <a:bodyPr anchor="b"/>
          <a:lstStyle>
            <a:lvl1pPr algn="ctr">
              <a:defRPr sz="17953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420071" y="25526109"/>
            <a:ext cx="20520422" cy="11733680"/>
          </a:xfrm>
        </p:spPr>
        <p:txBody>
          <a:bodyPr/>
          <a:lstStyle>
            <a:lvl1pPr marL="0" indent="0" algn="ctr">
              <a:buNone/>
              <a:defRPr sz="7181"/>
            </a:lvl1pPr>
            <a:lvl2pPr marL="1368034" indent="0" algn="ctr">
              <a:buNone/>
              <a:defRPr sz="5984"/>
            </a:lvl2pPr>
            <a:lvl3pPr marL="2736068" indent="0" algn="ctr">
              <a:buNone/>
              <a:defRPr sz="5386"/>
            </a:lvl3pPr>
            <a:lvl4pPr marL="4104102" indent="0" algn="ctr">
              <a:buNone/>
              <a:defRPr sz="4788"/>
            </a:lvl4pPr>
            <a:lvl5pPr marL="5472135" indent="0" algn="ctr">
              <a:buNone/>
              <a:defRPr sz="4788"/>
            </a:lvl5pPr>
            <a:lvl6pPr marL="6840169" indent="0" algn="ctr">
              <a:buNone/>
              <a:defRPr sz="4788"/>
            </a:lvl6pPr>
            <a:lvl7pPr marL="8208203" indent="0" algn="ctr">
              <a:buNone/>
              <a:defRPr sz="4788"/>
            </a:lvl7pPr>
            <a:lvl8pPr marL="9576237" indent="0" algn="ctr">
              <a:buNone/>
              <a:defRPr sz="4788"/>
            </a:lvl8pPr>
            <a:lvl9pPr marL="10944271" indent="0" algn="ctr">
              <a:buNone/>
              <a:defRPr sz="4788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881039" y="45044756"/>
            <a:ext cx="6156127" cy="2587485"/>
          </a:xfrm>
          <a:prstGeom prst="rect">
            <a:avLst/>
          </a:prstGeom>
        </p:spPr>
        <p:txBody>
          <a:bodyPr/>
          <a:lstStyle/>
          <a:p>
            <a:fld id="{4A1EC5E2-F486-DA4A-AA21-0E456F939E8D}" type="datetimeFigureOut">
              <a:rPr lang="pt-BR" smtClean="0"/>
              <a:t>28/08/2024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063187" y="45044756"/>
            <a:ext cx="9234190" cy="258748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9323397" y="45044756"/>
            <a:ext cx="6156127" cy="2587485"/>
          </a:xfrm>
          <a:prstGeom prst="rect">
            <a:avLst/>
          </a:prstGeom>
        </p:spPr>
        <p:txBody>
          <a:bodyPr/>
          <a:lstStyle/>
          <a:p>
            <a:fld id="{DB655238-836F-A44C-9235-86D1CC4E48A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024708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881039" y="45044756"/>
            <a:ext cx="6156127" cy="2587485"/>
          </a:xfrm>
          <a:prstGeom prst="rect">
            <a:avLst/>
          </a:prstGeom>
        </p:spPr>
        <p:txBody>
          <a:bodyPr/>
          <a:lstStyle/>
          <a:p>
            <a:fld id="{4A1EC5E2-F486-DA4A-AA21-0E456F939E8D}" type="datetimeFigureOut">
              <a:rPr lang="pt-BR" smtClean="0"/>
              <a:t>28/08/2024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063187" y="45044756"/>
            <a:ext cx="9234190" cy="258748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9323397" y="45044756"/>
            <a:ext cx="6156127" cy="2587485"/>
          </a:xfrm>
          <a:prstGeom prst="rect">
            <a:avLst/>
          </a:prstGeom>
        </p:spPr>
        <p:txBody>
          <a:bodyPr/>
          <a:lstStyle/>
          <a:p>
            <a:fld id="{DB655238-836F-A44C-9235-86D1CC4E48A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578853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9579905" y="2587486"/>
            <a:ext cx="5899621" cy="41186020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881040" y="2587486"/>
            <a:ext cx="17356857" cy="41186020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881039" y="45044756"/>
            <a:ext cx="6156127" cy="2587485"/>
          </a:xfrm>
          <a:prstGeom prst="rect">
            <a:avLst/>
          </a:prstGeom>
        </p:spPr>
        <p:txBody>
          <a:bodyPr/>
          <a:lstStyle/>
          <a:p>
            <a:fld id="{4A1EC5E2-F486-DA4A-AA21-0E456F939E8D}" type="datetimeFigureOut">
              <a:rPr lang="pt-BR" smtClean="0"/>
              <a:t>28/08/2024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063187" y="45044756"/>
            <a:ext cx="9234190" cy="258748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9323397" y="45044756"/>
            <a:ext cx="6156127" cy="2587485"/>
          </a:xfrm>
          <a:prstGeom prst="rect">
            <a:avLst/>
          </a:prstGeom>
        </p:spPr>
        <p:txBody>
          <a:bodyPr/>
          <a:lstStyle/>
          <a:p>
            <a:fld id="{DB655238-836F-A44C-9235-86D1CC4E48A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172177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881039" y="45044756"/>
            <a:ext cx="6156127" cy="2587485"/>
          </a:xfrm>
          <a:prstGeom prst="rect">
            <a:avLst/>
          </a:prstGeom>
        </p:spPr>
        <p:txBody>
          <a:bodyPr/>
          <a:lstStyle/>
          <a:p>
            <a:fld id="{4A1EC5E2-F486-DA4A-AA21-0E456F939E8D}" type="datetimeFigureOut">
              <a:rPr lang="pt-BR" smtClean="0"/>
              <a:t>28/08/2024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063187" y="45044756"/>
            <a:ext cx="9234190" cy="258748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9323397" y="45044756"/>
            <a:ext cx="6156127" cy="2587485"/>
          </a:xfrm>
          <a:prstGeom prst="rect">
            <a:avLst/>
          </a:prstGeom>
        </p:spPr>
        <p:txBody>
          <a:bodyPr/>
          <a:lstStyle/>
          <a:p>
            <a:fld id="{DB655238-836F-A44C-9235-86D1CC4E48A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521783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66790" y="12116196"/>
            <a:ext cx="23598486" cy="20216132"/>
          </a:xfrm>
        </p:spPr>
        <p:txBody>
          <a:bodyPr anchor="b"/>
          <a:lstStyle>
            <a:lvl1pPr>
              <a:defRPr sz="17953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66790" y="32523580"/>
            <a:ext cx="23598486" cy="10631186"/>
          </a:xfrm>
        </p:spPr>
        <p:txBody>
          <a:bodyPr/>
          <a:lstStyle>
            <a:lvl1pPr marL="0" indent="0">
              <a:buNone/>
              <a:defRPr sz="7181">
                <a:solidFill>
                  <a:schemeClr val="tx1"/>
                </a:solidFill>
              </a:defRPr>
            </a:lvl1pPr>
            <a:lvl2pPr marL="1368034" indent="0">
              <a:buNone/>
              <a:defRPr sz="5984">
                <a:solidFill>
                  <a:schemeClr val="tx1">
                    <a:tint val="75000"/>
                  </a:schemeClr>
                </a:solidFill>
              </a:defRPr>
            </a:lvl2pPr>
            <a:lvl3pPr marL="2736068" indent="0">
              <a:buNone/>
              <a:defRPr sz="5386">
                <a:solidFill>
                  <a:schemeClr val="tx1">
                    <a:tint val="75000"/>
                  </a:schemeClr>
                </a:solidFill>
              </a:defRPr>
            </a:lvl3pPr>
            <a:lvl4pPr marL="4104102" indent="0">
              <a:buNone/>
              <a:defRPr sz="4788">
                <a:solidFill>
                  <a:schemeClr val="tx1">
                    <a:tint val="75000"/>
                  </a:schemeClr>
                </a:solidFill>
              </a:defRPr>
            </a:lvl4pPr>
            <a:lvl5pPr marL="5472135" indent="0">
              <a:buNone/>
              <a:defRPr sz="4788">
                <a:solidFill>
                  <a:schemeClr val="tx1">
                    <a:tint val="75000"/>
                  </a:schemeClr>
                </a:solidFill>
              </a:defRPr>
            </a:lvl5pPr>
            <a:lvl6pPr marL="6840169" indent="0">
              <a:buNone/>
              <a:defRPr sz="4788">
                <a:solidFill>
                  <a:schemeClr val="tx1">
                    <a:tint val="75000"/>
                  </a:schemeClr>
                </a:solidFill>
              </a:defRPr>
            </a:lvl6pPr>
            <a:lvl7pPr marL="8208203" indent="0">
              <a:buNone/>
              <a:defRPr sz="4788">
                <a:solidFill>
                  <a:schemeClr val="tx1">
                    <a:tint val="75000"/>
                  </a:schemeClr>
                </a:solidFill>
              </a:defRPr>
            </a:lvl7pPr>
            <a:lvl8pPr marL="9576237" indent="0">
              <a:buNone/>
              <a:defRPr sz="4788">
                <a:solidFill>
                  <a:schemeClr val="tx1">
                    <a:tint val="75000"/>
                  </a:schemeClr>
                </a:solidFill>
              </a:defRPr>
            </a:lvl8pPr>
            <a:lvl9pPr marL="10944271" indent="0">
              <a:buNone/>
              <a:defRPr sz="478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881039" y="45044756"/>
            <a:ext cx="6156127" cy="2587485"/>
          </a:xfrm>
          <a:prstGeom prst="rect">
            <a:avLst/>
          </a:prstGeom>
        </p:spPr>
        <p:txBody>
          <a:bodyPr/>
          <a:lstStyle/>
          <a:p>
            <a:fld id="{4A1EC5E2-F486-DA4A-AA21-0E456F939E8D}" type="datetimeFigureOut">
              <a:rPr lang="pt-BR" smtClean="0"/>
              <a:t>28/08/2024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063187" y="45044756"/>
            <a:ext cx="9234190" cy="258748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9323397" y="45044756"/>
            <a:ext cx="6156127" cy="2587485"/>
          </a:xfrm>
          <a:prstGeom prst="rect">
            <a:avLst/>
          </a:prstGeom>
        </p:spPr>
        <p:txBody>
          <a:bodyPr/>
          <a:lstStyle/>
          <a:p>
            <a:fld id="{DB655238-836F-A44C-9235-86D1CC4E48A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368092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881039" y="12937427"/>
            <a:ext cx="11628239" cy="30836079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851285" y="12937427"/>
            <a:ext cx="11628239" cy="30836079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881039" y="45044756"/>
            <a:ext cx="6156127" cy="2587485"/>
          </a:xfrm>
          <a:prstGeom prst="rect">
            <a:avLst/>
          </a:prstGeom>
        </p:spPr>
        <p:txBody>
          <a:bodyPr/>
          <a:lstStyle/>
          <a:p>
            <a:fld id="{4A1EC5E2-F486-DA4A-AA21-0E456F939E8D}" type="datetimeFigureOut">
              <a:rPr lang="pt-BR" smtClean="0"/>
              <a:t>28/08/2024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063187" y="45044756"/>
            <a:ext cx="9234190" cy="258748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9323397" y="45044756"/>
            <a:ext cx="6156127" cy="2587485"/>
          </a:xfrm>
          <a:prstGeom prst="rect">
            <a:avLst/>
          </a:prstGeom>
        </p:spPr>
        <p:txBody>
          <a:bodyPr/>
          <a:lstStyle/>
          <a:p>
            <a:fld id="{DB655238-836F-A44C-9235-86D1CC4E48A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896565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84602" y="2587496"/>
            <a:ext cx="23598486" cy="9393700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84605" y="11913686"/>
            <a:ext cx="11574799" cy="5838713"/>
          </a:xfrm>
        </p:spPr>
        <p:txBody>
          <a:bodyPr anchor="b"/>
          <a:lstStyle>
            <a:lvl1pPr marL="0" indent="0">
              <a:buNone/>
              <a:defRPr sz="7181" b="1"/>
            </a:lvl1pPr>
            <a:lvl2pPr marL="1368034" indent="0">
              <a:buNone/>
              <a:defRPr sz="5984" b="1"/>
            </a:lvl2pPr>
            <a:lvl3pPr marL="2736068" indent="0">
              <a:buNone/>
              <a:defRPr sz="5386" b="1"/>
            </a:lvl3pPr>
            <a:lvl4pPr marL="4104102" indent="0">
              <a:buNone/>
              <a:defRPr sz="4788" b="1"/>
            </a:lvl4pPr>
            <a:lvl5pPr marL="5472135" indent="0">
              <a:buNone/>
              <a:defRPr sz="4788" b="1"/>
            </a:lvl5pPr>
            <a:lvl6pPr marL="6840169" indent="0">
              <a:buNone/>
              <a:defRPr sz="4788" b="1"/>
            </a:lvl6pPr>
            <a:lvl7pPr marL="8208203" indent="0">
              <a:buNone/>
              <a:defRPr sz="4788" b="1"/>
            </a:lvl7pPr>
            <a:lvl8pPr marL="9576237" indent="0">
              <a:buNone/>
              <a:defRPr sz="4788" b="1"/>
            </a:lvl8pPr>
            <a:lvl9pPr marL="10944271" indent="0">
              <a:buNone/>
              <a:defRPr sz="4788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884605" y="17752399"/>
            <a:ext cx="11574799" cy="26111106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3851287" y="11913686"/>
            <a:ext cx="11631803" cy="5838713"/>
          </a:xfrm>
        </p:spPr>
        <p:txBody>
          <a:bodyPr anchor="b"/>
          <a:lstStyle>
            <a:lvl1pPr marL="0" indent="0">
              <a:buNone/>
              <a:defRPr sz="7181" b="1"/>
            </a:lvl1pPr>
            <a:lvl2pPr marL="1368034" indent="0">
              <a:buNone/>
              <a:defRPr sz="5984" b="1"/>
            </a:lvl2pPr>
            <a:lvl3pPr marL="2736068" indent="0">
              <a:buNone/>
              <a:defRPr sz="5386" b="1"/>
            </a:lvl3pPr>
            <a:lvl4pPr marL="4104102" indent="0">
              <a:buNone/>
              <a:defRPr sz="4788" b="1"/>
            </a:lvl4pPr>
            <a:lvl5pPr marL="5472135" indent="0">
              <a:buNone/>
              <a:defRPr sz="4788" b="1"/>
            </a:lvl5pPr>
            <a:lvl6pPr marL="6840169" indent="0">
              <a:buNone/>
              <a:defRPr sz="4788" b="1"/>
            </a:lvl6pPr>
            <a:lvl7pPr marL="8208203" indent="0">
              <a:buNone/>
              <a:defRPr sz="4788" b="1"/>
            </a:lvl7pPr>
            <a:lvl8pPr marL="9576237" indent="0">
              <a:buNone/>
              <a:defRPr sz="4788" b="1"/>
            </a:lvl8pPr>
            <a:lvl9pPr marL="10944271" indent="0">
              <a:buNone/>
              <a:defRPr sz="4788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3851287" y="17752399"/>
            <a:ext cx="11631803" cy="26111106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1881039" y="45044756"/>
            <a:ext cx="6156127" cy="2587485"/>
          </a:xfrm>
          <a:prstGeom prst="rect">
            <a:avLst/>
          </a:prstGeom>
        </p:spPr>
        <p:txBody>
          <a:bodyPr/>
          <a:lstStyle/>
          <a:p>
            <a:fld id="{4A1EC5E2-F486-DA4A-AA21-0E456F939E8D}" type="datetimeFigureOut">
              <a:rPr lang="pt-BR" smtClean="0"/>
              <a:t>28/08/2024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9063187" y="45044756"/>
            <a:ext cx="9234190" cy="258748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9323397" y="45044756"/>
            <a:ext cx="6156127" cy="2587485"/>
          </a:xfrm>
          <a:prstGeom prst="rect">
            <a:avLst/>
          </a:prstGeom>
        </p:spPr>
        <p:txBody>
          <a:bodyPr/>
          <a:lstStyle/>
          <a:p>
            <a:fld id="{DB655238-836F-A44C-9235-86D1CC4E48A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520715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1881039" y="45044756"/>
            <a:ext cx="6156127" cy="2587485"/>
          </a:xfrm>
          <a:prstGeom prst="rect">
            <a:avLst/>
          </a:prstGeom>
        </p:spPr>
        <p:txBody>
          <a:bodyPr/>
          <a:lstStyle/>
          <a:p>
            <a:fld id="{4A1EC5E2-F486-DA4A-AA21-0E456F939E8D}" type="datetimeFigureOut">
              <a:rPr lang="pt-BR" smtClean="0"/>
              <a:t>28/08/2024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9063187" y="45044756"/>
            <a:ext cx="9234190" cy="258748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9323397" y="45044756"/>
            <a:ext cx="6156127" cy="2587485"/>
          </a:xfrm>
          <a:prstGeom prst="rect">
            <a:avLst/>
          </a:prstGeom>
        </p:spPr>
        <p:txBody>
          <a:bodyPr/>
          <a:lstStyle/>
          <a:p>
            <a:fld id="{DB655238-836F-A44C-9235-86D1CC4E48A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862519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1881039" y="45044756"/>
            <a:ext cx="6156127" cy="2587485"/>
          </a:xfrm>
          <a:prstGeom prst="rect">
            <a:avLst/>
          </a:prstGeom>
        </p:spPr>
        <p:txBody>
          <a:bodyPr/>
          <a:lstStyle/>
          <a:p>
            <a:fld id="{4A1EC5E2-F486-DA4A-AA21-0E456F939E8D}" type="datetimeFigureOut">
              <a:rPr lang="pt-BR" smtClean="0"/>
              <a:t>28/08/2024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9063187" y="45044756"/>
            <a:ext cx="9234190" cy="258748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9323397" y="45044756"/>
            <a:ext cx="6156127" cy="2587485"/>
          </a:xfrm>
          <a:prstGeom prst="rect">
            <a:avLst/>
          </a:prstGeom>
        </p:spPr>
        <p:txBody>
          <a:bodyPr/>
          <a:lstStyle/>
          <a:p>
            <a:fld id="{DB655238-836F-A44C-9235-86D1CC4E48A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767967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84602" y="3239982"/>
            <a:ext cx="8824494" cy="11339936"/>
          </a:xfrm>
        </p:spPr>
        <p:txBody>
          <a:bodyPr anchor="b"/>
          <a:lstStyle>
            <a:lvl1pPr>
              <a:defRPr sz="9575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631803" y="6997471"/>
            <a:ext cx="13851285" cy="34537305"/>
          </a:xfrm>
        </p:spPr>
        <p:txBody>
          <a:bodyPr/>
          <a:lstStyle>
            <a:lvl1pPr>
              <a:defRPr sz="9575"/>
            </a:lvl1pPr>
            <a:lvl2pPr>
              <a:defRPr sz="8378"/>
            </a:lvl2pPr>
            <a:lvl3pPr>
              <a:defRPr sz="7181"/>
            </a:lvl3pPr>
            <a:lvl4pPr>
              <a:defRPr sz="5984"/>
            </a:lvl4pPr>
            <a:lvl5pPr>
              <a:defRPr sz="5984"/>
            </a:lvl5pPr>
            <a:lvl6pPr>
              <a:defRPr sz="5984"/>
            </a:lvl6pPr>
            <a:lvl7pPr>
              <a:defRPr sz="5984"/>
            </a:lvl7pPr>
            <a:lvl8pPr>
              <a:defRPr sz="5984"/>
            </a:lvl8pPr>
            <a:lvl9pPr>
              <a:defRPr sz="5984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84602" y="14579917"/>
            <a:ext cx="8824494" cy="27011101"/>
          </a:xfrm>
        </p:spPr>
        <p:txBody>
          <a:bodyPr/>
          <a:lstStyle>
            <a:lvl1pPr marL="0" indent="0">
              <a:buNone/>
              <a:defRPr sz="4788"/>
            </a:lvl1pPr>
            <a:lvl2pPr marL="1368034" indent="0">
              <a:buNone/>
              <a:defRPr sz="4189"/>
            </a:lvl2pPr>
            <a:lvl3pPr marL="2736068" indent="0">
              <a:buNone/>
              <a:defRPr sz="3591"/>
            </a:lvl3pPr>
            <a:lvl4pPr marL="4104102" indent="0">
              <a:buNone/>
              <a:defRPr sz="2992"/>
            </a:lvl4pPr>
            <a:lvl5pPr marL="5472135" indent="0">
              <a:buNone/>
              <a:defRPr sz="2992"/>
            </a:lvl5pPr>
            <a:lvl6pPr marL="6840169" indent="0">
              <a:buNone/>
              <a:defRPr sz="2992"/>
            </a:lvl6pPr>
            <a:lvl7pPr marL="8208203" indent="0">
              <a:buNone/>
              <a:defRPr sz="2992"/>
            </a:lvl7pPr>
            <a:lvl8pPr marL="9576237" indent="0">
              <a:buNone/>
              <a:defRPr sz="2992"/>
            </a:lvl8pPr>
            <a:lvl9pPr marL="10944271" indent="0">
              <a:buNone/>
              <a:defRPr sz="2992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881039" y="45044756"/>
            <a:ext cx="6156127" cy="2587485"/>
          </a:xfrm>
          <a:prstGeom prst="rect">
            <a:avLst/>
          </a:prstGeom>
        </p:spPr>
        <p:txBody>
          <a:bodyPr/>
          <a:lstStyle/>
          <a:p>
            <a:fld id="{4A1EC5E2-F486-DA4A-AA21-0E456F939E8D}" type="datetimeFigureOut">
              <a:rPr lang="pt-BR" smtClean="0"/>
              <a:t>28/08/2024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063187" y="45044756"/>
            <a:ext cx="9234190" cy="258748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9323397" y="45044756"/>
            <a:ext cx="6156127" cy="2587485"/>
          </a:xfrm>
          <a:prstGeom prst="rect">
            <a:avLst/>
          </a:prstGeom>
        </p:spPr>
        <p:txBody>
          <a:bodyPr/>
          <a:lstStyle/>
          <a:p>
            <a:fld id="{DB655238-836F-A44C-9235-86D1CC4E48A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51632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84602" y="3239982"/>
            <a:ext cx="8824494" cy="11339936"/>
          </a:xfrm>
        </p:spPr>
        <p:txBody>
          <a:bodyPr anchor="b"/>
          <a:lstStyle>
            <a:lvl1pPr>
              <a:defRPr sz="9575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631803" y="6997471"/>
            <a:ext cx="13851285" cy="34537305"/>
          </a:xfrm>
        </p:spPr>
        <p:txBody>
          <a:bodyPr anchor="t"/>
          <a:lstStyle>
            <a:lvl1pPr marL="0" indent="0">
              <a:buNone/>
              <a:defRPr sz="9575"/>
            </a:lvl1pPr>
            <a:lvl2pPr marL="1368034" indent="0">
              <a:buNone/>
              <a:defRPr sz="8378"/>
            </a:lvl2pPr>
            <a:lvl3pPr marL="2736068" indent="0">
              <a:buNone/>
              <a:defRPr sz="7181"/>
            </a:lvl3pPr>
            <a:lvl4pPr marL="4104102" indent="0">
              <a:buNone/>
              <a:defRPr sz="5984"/>
            </a:lvl4pPr>
            <a:lvl5pPr marL="5472135" indent="0">
              <a:buNone/>
              <a:defRPr sz="5984"/>
            </a:lvl5pPr>
            <a:lvl6pPr marL="6840169" indent="0">
              <a:buNone/>
              <a:defRPr sz="5984"/>
            </a:lvl6pPr>
            <a:lvl7pPr marL="8208203" indent="0">
              <a:buNone/>
              <a:defRPr sz="5984"/>
            </a:lvl7pPr>
            <a:lvl8pPr marL="9576237" indent="0">
              <a:buNone/>
              <a:defRPr sz="5984"/>
            </a:lvl8pPr>
            <a:lvl9pPr marL="10944271" indent="0">
              <a:buNone/>
              <a:defRPr sz="5984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84602" y="14579917"/>
            <a:ext cx="8824494" cy="27011101"/>
          </a:xfrm>
        </p:spPr>
        <p:txBody>
          <a:bodyPr/>
          <a:lstStyle>
            <a:lvl1pPr marL="0" indent="0">
              <a:buNone/>
              <a:defRPr sz="4788"/>
            </a:lvl1pPr>
            <a:lvl2pPr marL="1368034" indent="0">
              <a:buNone/>
              <a:defRPr sz="4189"/>
            </a:lvl2pPr>
            <a:lvl3pPr marL="2736068" indent="0">
              <a:buNone/>
              <a:defRPr sz="3591"/>
            </a:lvl3pPr>
            <a:lvl4pPr marL="4104102" indent="0">
              <a:buNone/>
              <a:defRPr sz="2992"/>
            </a:lvl4pPr>
            <a:lvl5pPr marL="5472135" indent="0">
              <a:buNone/>
              <a:defRPr sz="2992"/>
            </a:lvl5pPr>
            <a:lvl6pPr marL="6840169" indent="0">
              <a:buNone/>
              <a:defRPr sz="2992"/>
            </a:lvl6pPr>
            <a:lvl7pPr marL="8208203" indent="0">
              <a:buNone/>
              <a:defRPr sz="2992"/>
            </a:lvl7pPr>
            <a:lvl8pPr marL="9576237" indent="0">
              <a:buNone/>
              <a:defRPr sz="2992"/>
            </a:lvl8pPr>
            <a:lvl9pPr marL="10944271" indent="0">
              <a:buNone/>
              <a:defRPr sz="2992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881039" y="45044756"/>
            <a:ext cx="6156127" cy="2587485"/>
          </a:xfrm>
          <a:prstGeom prst="rect">
            <a:avLst/>
          </a:prstGeom>
        </p:spPr>
        <p:txBody>
          <a:bodyPr/>
          <a:lstStyle/>
          <a:p>
            <a:fld id="{4A1EC5E2-F486-DA4A-AA21-0E456F939E8D}" type="datetimeFigureOut">
              <a:rPr lang="pt-BR" smtClean="0"/>
              <a:t>28/08/2024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063187" y="45044756"/>
            <a:ext cx="9234190" cy="258748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9323397" y="45044756"/>
            <a:ext cx="6156127" cy="2587485"/>
          </a:xfrm>
          <a:prstGeom prst="rect">
            <a:avLst/>
          </a:prstGeom>
        </p:spPr>
        <p:txBody>
          <a:bodyPr/>
          <a:lstStyle/>
          <a:p>
            <a:fld id="{DB655238-836F-A44C-9235-86D1CC4E48A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562322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m 10">
            <a:extLst>
              <a:ext uri="{FF2B5EF4-FFF2-40B4-BE49-F238E27FC236}">
                <a16:creationId xmlns:a16="http://schemas.microsoft.com/office/drawing/2014/main" id="{36DD9EC2-58F4-7DA0-7CC1-B7777CC30E79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0" y="42621201"/>
            <a:ext cx="27571160" cy="6192972"/>
          </a:xfrm>
          <a:prstGeom prst="rect">
            <a:avLst/>
          </a:prstGeom>
        </p:spPr>
      </p:pic>
      <p:pic>
        <p:nvPicPr>
          <p:cNvPr id="13" name="Imagem 12">
            <a:extLst>
              <a:ext uri="{FF2B5EF4-FFF2-40B4-BE49-F238E27FC236}">
                <a16:creationId xmlns:a16="http://schemas.microsoft.com/office/drawing/2014/main" id="{D4A8C7BA-9A1D-B632-9845-3F3A25059A90}"/>
              </a:ext>
            </a:extLst>
          </p:cNvPr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19192081" y="940019"/>
            <a:ext cx="7772400" cy="3886200"/>
          </a:xfrm>
          <a:prstGeom prst="rect">
            <a:avLst/>
          </a:prstGeom>
        </p:spPr>
      </p:pic>
      <p:pic>
        <p:nvPicPr>
          <p:cNvPr id="15" name="Imagem 14">
            <a:extLst>
              <a:ext uri="{FF2B5EF4-FFF2-40B4-BE49-F238E27FC236}">
                <a16:creationId xmlns:a16="http://schemas.microsoft.com/office/drawing/2014/main" id="{B1734537-FB0E-EDA1-3956-4F50D8ADD0DB}"/>
              </a:ext>
            </a:extLst>
          </p:cNvPr>
          <p:cNvPicPr>
            <a:picLocks noChangeAspect="1"/>
          </p:cNvPicPr>
          <p:nvPr userDrawn="1"/>
        </p:nvPicPr>
        <p:blipFill>
          <a:blip r:embed="rId15"/>
          <a:stretch>
            <a:fillRect/>
          </a:stretch>
        </p:blipFill>
        <p:spPr>
          <a:xfrm>
            <a:off x="-6964041" y="-5650572"/>
            <a:ext cx="27682297" cy="27094663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881039" y="2587496"/>
            <a:ext cx="23598486" cy="93937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81039" y="12937427"/>
            <a:ext cx="23598486" cy="308360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09312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2736068" rtl="0" eaLnBrk="1" latinLnBrk="0" hangingPunct="1">
        <a:lnSpc>
          <a:spcPct val="90000"/>
        </a:lnSpc>
        <a:spcBef>
          <a:spcPct val="0"/>
        </a:spcBef>
        <a:buNone/>
        <a:defRPr sz="1316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684017" indent="-684017" algn="l" defTabSz="2736068" rtl="0" eaLnBrk="1" latinLnBrk="0" hangingPunct="1">
        <a:lnSpc>
          <a:spcPct val="90000"/>
        </a:lnSpc>
        <a:spcBef>
          <a:spcPts val="2992"/>
        </a:spcBef>
        <a:buFont typeface="Arial" panose="020B0604020202020204" pitchFamily="34" charset="0"/>
        <a:buChar char="•"/>
        <a:defRPr sz="8378" kern="1200">
          <a:solidFill>
            <a:schemeClr val="tx1"/>
          </a:solidFill>
          <a:latin typeface="+mn-lt"/>
          <a:ea typeface="+mn-ea"/>
          <a:cs typeface="+mn-cs"/>
        </a:defRPr>
      </a:lvl1pPr>
      <a:lvl2pPr marL="2052051" indent="-684017" algn="l" defTabSz="2736068" rtl="0" eaLnBrk="1" latinLnBrk="0" hangingPunct="1">
        <a:lnSpc>
          <a:spcPct val="90000"/>
        </a:lnSpc>
        <a:spcBef>
          <a:spcPts val="1496"/>
        </a:spcBef>
        <a:buFont typeface="Arial" panose="020B0604020202020204" pitchFamily="34" charset="0"/>
        <a:buChar char="•"/>
        <a:defRPr sz="7181" kern="1200">
          <a:solidFill>
            <a:schemeClr val="tx1"/>
          </a:solidFill>
          <a:latin typeface="+mn-lt"/>
          <a:ea typeface="+mn-ea"/>
          <a:cs typeface="+mn-cs"/>
        </a:defRPr>
      </a:lvl2pPr>
      <a:lvl3pPr marL="3420085" indent="-684017" algn="l" defTabSz="2736068" rtl="0" eaLnBrk="1" latinLnBrk="0" hangingPunct="1">
        <a:lnSpc>
          <a:spcPct val="90000"/>
        </a:lnSpc>
        <a:spcBef>
          <a:spcPts val="1496"/>
        </a:spcBef>
        <a:buFont typeface="Arial" panose="020B0604020202020204" pitchFamily="34" charset="0"/>
        <a:buChar char="•"/>
        <a:defRPr sz="5984" kern="1200">
          <a:solidFill>
            <a:schemeClr val="tx1"/>
          </a:solidFill>
          <a:latin typeface="+mn-lt"/>
          <a:ea typeface="+mn-ea"/>
          <a:cs typeface="+mn-cs"/>
        </a:defRPr>
      </a:lvl3pPr>
      <a:lvl4pPr marL="4788118" indent="-684017" algn="l" defTabSz="2736068" rtl="0" eaLnBrk="1" latinLnBrk="0" hangingPunct="1">
        <a:lnSpc>
          <a:spcPct val="90000"/>
        </a:lnSpc>
        <a:spcBef>
          <a:spcPts val="1496"/>
        </a:spcBef>
        <a:buFont typeface="Arial" panose="020B0604020202020204" pitchFamily="34" charset="0"/>
        <a:buChar char="•"/>
        <a:defRPr sz="5386" kern="1200">
          <a:solidFill>
            <a:schemeClr val="tx1"/>
          </a:solidFill>
          <a:latin typeface="+mn-lt"/>
          <a:ea typeface="+mn-ea"/>
          <a:cs typeface="+mn-cs"/>
        </a:defRPr>
      </a:lvl4pPr>
      <a:lvl5pPr marL="6156152" indent="-684017" algn="l" defTabSz="2736068" rtl="0" eaLnBrk="1" latinLnBrk="0" hangingPunct="1">
        <a:lnSpc>
          <a:spcPct val="90000"/>
        </a:lnSpc>
        <a:spcBef>
          <a:spcPts val="1496"/>
        </a:spcBef>
        <a:buFont typeface="Arial" panose="020B0604020202020204" pitchFamily="34" charset="0"/>
        <a:buChar char="•"/>
        <a:defRPr sz="5386" kern="1200">
          <a:solidFill>
            <a:schemeClr val="tx1"/>
          </a:solidFill>
          <a:latin typeface="+mn-lt"/>
          <a:ea typeface="+mn-ea"/>
          <a:cs typeface="+mn-cs"/>
        </a:defRPr>
      </a:lvl5pPr>
      <a:lvl6pPr marL="7524186" indent="-684017" algn="l" defTabSz="2736068" rtl="0" eaLnBrk="1" latinLnBrk="0" hangingPunct="1">
        <a:lnSpc>
          <a:spcPct val="90000"/>
        </a:lnSpc>
        <a:spcBef>
          <a:spcPts val="1496"/>
        </a:spcBef>
        <a:buFont typeface="Arial" panose="020B0604020202020204" pitchFamily="34" charset="0"/>
        <a:buChar char="•"/>
        <a:defRPr sz="5386" kern="1200">
          <a:solidFill>
            <a:schemeClr val="tx1"/>
          </a:solidFill>
          <a:latin typeface="+mn-lt"/>
          <a:ea typeface="+mn-ea"/>
          <a:cs typeface="+mn-cs"/>
        </a:defRPr>
      </a:lvl6pPr>
      <a:lvl7pPr marL="8892220" indent="-684017" algn="l" defTabSz="2736068" rtl="0" eaLnBrk="1" latinLnBrk="0" hangingPunct="1">
        <a:lnSpc>
          <a:spcPct val="90000"/>
        </a:lnSpc>
        <a:spcBef>
          <a:spcPts val="1496"/>
        </a:spcBef>
        <a:buFont typeface="Arial" panose="020B0604020202020204" pitchFamily="34" charset="0"/>
        <a:buChar char="•"/>
        <a:defRPr sz="5386" kern="1200">
          <a:solidFill>
            <a:schemeClr val="tx1"/>
          </a:solidFill>
          <a:latin typeface="+mn-lt"/>
          <a:ea typeface="+mn-ea"/>
          <a:cs typeface="+mn-cs"/>
        </a:defRPr>
      </a:lvl7pPr>
      <a:lvl8pPr marL="10260254" indent="-684017" algn="l" defTabSz="2736068" rtl="0" eaLnBrk="1" latinLnBrk="0" hangingPunct="1">
        <a:lnSpc>
          <a:spcPct val="90000"/>
        </a:lnSpc>
        <a:spcBef>
          <a:spcPts val="1496"/>
        </a:spcBef>
        <a:buFont typeface="Arial" panose="020B0604020202020204" pitchFamily="34" charset="0"/>
        <a:buChar char="•"/>
        <a:defRPr sz="5386" kern="1200">
          <a:solidFill>
            <a:schemeClr val="tx1"/>
          </a:solidFill>
          <a:latin typeface="+mn-lt"/>
          <a:ea typeface="+mn-ea"/>
          <a:cs typeface="+mn-cs"/>
        </a:defRPr>
      </a:lvl8pPr>
      <a:lvl9pPr marL="11628288" indent="-684017" algn="l" defTabSz="2736068" rtl="0" eaLnBrk="1" latinLnBrk="0" hangingPunct="1">
        <a:lnSpc>
          <a:spcPct val="90000"/>
        </a:lnSpc>
        <a:spcBef>
          <a:spcPts val="1496"/>
        </a:spcBef>
        <a:buFont typeface="Arial" panose="020B0604020202020204" pitchFamily="34" charset="0"/>
        <a:buChar char="•"/>
        <a:defRPr sz="538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736068" rtl="0" eaLnBrk="1" latinLnBrk="0" hangingPunct="1">
        <a:defRPr sz="5386" kern="1200">
          <a:solidFill>
            <a:schemeClr val="tx1"/>
          </a:solidFill>
          <a:latin typeface="+mn-lt"/>
          <a:ea typeface="+mn-ea"/>
          <a:cs typeface="+mn-cs"/>
        </a:defRPr>
      </a:lvl1pPr>
      <a:lvl2pPr marL="1368034" algn="l" defTabSz="2736068" rtl="0" eaLnBrk="1" latinLnBrk="0" hangingPunct="1">
        <a:defRPr sz="5386" kern="1200">
          <a:solidFill>
            <a:schemeClr val="tx1"/>
          </a:solidFill>
          <a:latin typeface="+mn-lt"/>
          <a:ea typeface="+mn-ea"/>
          <a:cs typeface="+mn-cs"/>
        </a:defRPr>
      </a:lvl2pPr>
      <a:lvl3pPr marL="2736068" algn="l" defTabSz="2736068" rtl="0" eaLnBrk="1" latinLnBrk="0" hangingPunct="1">
        <a:defRPr sz="5386" kern="1200">
          <a:solidFill>
            <a:schemeClr val="tx1"/>
          </a:solidFill>
          <a:latin typeface="+mn-lt"/>
          <a:ea typeface="+mn-ea"/>
          <a:cs typeface="+mn-cs"/>
        </a:defRPr>
      </a:lvl3pPr>
      <a:lvl4pPr marL="4104102" algn="l" defTabSz="2736068" rtl="0" eaLnBrk="1" latinLnBrk="0" hangingPunct="1">
        <a:defRPr sz="5386" kern="1200">
          <a:solidFill>
            <a:schemeClr val="tx1"/>
          </a:solidFill>
          <a:latin typeface="+mn-lt"/>
          <a:ea typeface="+mn-ea"/>
          <a:cs typeface="+mn-cs"/>
        </a:defRPr>
      </a:lvl4pPr>
      <a:lvl5pPr marL="5472135" algn="l" defTabSz="2736068" rtl="0" eaLnBrk="1" latinLnBrk="0" hangingPunct="1">
        <a:defRPr sz="5386" kern="1200">
          <a:solidFill>
            <a:schemeClr val="tx1"/>
          </a:solidFill>
          <a:latin typeface="+mn-lt"/>
          <a:ea typeface="+mn-ea"/>
          <a:cs typeface="+mn-cs"/>
        </a:defRPr>
      </a:lvl5pPr>
      <a:lvl6pPr marL="6840169" algn="l" defTabSz="2736068" rtl="0" eaLnBrk="1" latinLnBrk="0" hangingPunct="1">
        <a:defRPr sz="5386" kern="1200">
          <a:solidFill>
            <a:schemeClr val="tx1"/>
          </a:solidFill>
          <a:latin typeface="+mn-lt"/>
          <a:ea typeface="+mn-ea"/>
          <a:cs typeface="+mn-cs"/>
        </a:defRPr>
      </a:lvl6pPr>
      <a:lvl7pPr marL="8208203" algn="l" defTabSz="2736068" rtl="0" eaLnBrk="1" latinLnBrk="0" hangingPunct="1">
        <a:defRPr sz="5386" kern="1200">
          <a:solidFill>
            <a:schemeClr val="tx1"/>
          </a:solidFill>
          <a:latin typeface="+mn-lt"/>
          <a:ea typeface="+mn-ea"/>
          <a:cs typeface="+mn-cs"/>
        </a:defRPr>
      </a:lvl7pPr>
      <a:lvl8pPr marL="9576237" algn="l" defTabSz="2736068" rtl="0" eaLnBrk="1" latinLnBrk="0" hangingPunct="1">
        <a:defRPr sz="5386" kern="1200">
          <a:solidFill>
            <a:schemeClr val="tx1"/>
          </a:solidFill>
          <a:latin typeface="+mn-lt"/>
          <a:ea typeface="+mn-ea"/>
          <a:cs typeface="+mn-cs"/>
        </a:defRPr>
      </a:lvl8pPr>
      <a:lvl9pPr marL="10944271" algn="l" defTabSz="2736068" rtl="0" eaLnBrk="1" latinLnBrk="0" hangingPunct="1">
        <a:defRPr sz="538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ítulo 12">
            <a:extLst>
              <a:ext uri="{FF2B5EF4-FFF2-40B4-BE49-F238E27FC236}">
                <a16:creationId xmlns:a16="http://schemas.microsoft.com/office/drawing/2014/main" id="{766DD755-888A-15E2-FB89-C4E1CBFB5FB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54814" y="5404619"/>
            <a:ext cx="24999744" cy="2295081"/>
          </a:xfrm>
        </p:spPr>
        <p:txBody>
          <a:bodyPr>
            <a:normAutofit fontScale="90000"/>
          </a:bodyPr>
          <a:lstStyle/>
          <a:p>
            <a:r>
              <a:rPr lang="pt-BR" sz="8445" b="1" dirty="0" err="1">
                <a:solidFill>
                  <a:srgbClr val="004F9E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Title</a:t>
            </a:r>
            <a:r>
              <a:rPr lang="pt-BR" sz="8445" b="1" dirty="0">
                <a:solidFill>
                  <a:srgbClr val="004F9E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(</a:t>
            </a:r>
            <a:r>
              <a:rPr lang="pt-BR" sz="8445" b="1" dirty="0" err="1">
                <a:solidFill>
                  <a:srgbClr val="004F9E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text</a:t>
            </a:r>
            <a:r>
              <a:rPr lang="pt-BR" sz="8445" b="1" dirty="0">
                <a:solidFill>
                  <a:srgbClr val="004F9E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t-BR" sz="8445" b="1" dirty="0" err="1">
                <a:solidFill>
                  <a:srgbClr val="004F9E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size</a:t>
            </a:r>
            <a:r>
              <a:rPr lang="pt-BR" sz="8445" b="1" dirty="0">
                <a:solidFill>
                  <a:srgbClr val="004F9E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t-BR" sz="8445" b="1" dirty="0" err="1">
                <a:solidFill>
                  <a:srgbClr val="004F9E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suggested</a:t>
            </a:r>
            <a:r>
              <a:rPr lang="pt-BR" sz="8445" b="1" dirty="0">
                <a:solidFill>
                  <a:srgbClr val="004F9E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75-95) in </a:t>
            </a:r>
            <a:r>
              <a:rPr lang="pt-BR" sz="8445" b="1" dirty="0" err="1">
                <a:solidFill>
                  <a:srgbClr val="004F9E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this</a:t>
            </a:r>
            <a:r>
              <a:rPr lang="pt-BR" sz="8445" b="1" dirty="0">
                <a:solidFill>
                  <a:srgbClr val="004F9E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t-BR" sz="8445" b="1" dirty="0" err="1">
                <a:solidFill>
                  <a:srgbClr val="004F9E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font</a:t>
            </a:r>
            <a:r>
              <a:rPr lang="pt-BR" sz="8445" b="1" dirty="0">
                <a:solidFill>
                  <a:srgbClr val="004F9E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</a:t>
            </a:r>
            <a:r>
              <a:rPr lang="pt-BR" sz="8445" b="1" dirty="0" err="1">
                <a:solidFill>
                  <a:srgbClr val="004F9E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Title</a:t>
            </a:r>
            <a:r>
              <a:rPr lang="pt-BR" sz="8445" b="1" dirty="0">
                <a:solidFill>
                  <a:srgbClr val="004F9E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(</a:t>
            </a:r>
            <a:r>
              <a:rPr lang="pt-BR" sz="8445" b="1" dirty="0" err="1">
                <a:solidFill>
                  <a:srgbClr val="004F9E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text</a:t>
            </a:r>
            <a:r>
              <a:rPr lang="pt-BR" sz="8445" b="1" dirty="0">
                <a:solidFill>
                  <a:srgbClr val="004F9E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t-BR" sz="8445" b="1" dirty="0" err="1">
                <a:solidFill>
                  <a:srgbClr val="004F9E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size</a:t>
            </a:r>
            <a:r>
              <a:rPr lang="pt-BR" sz="8445" b="1" dirty="0">
                <a:solidFill>
                  <a:srgbClr val="004F9E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t-BR" sz="8445" b="1" dirty="0" err="1">
                <a:solidFill>
                  <a:srgbClr val="004F9E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suggested</a:t>
            </a:r>
            <a:r>
              <a:rPr lang="pt-BR" sz="8445" b="1" dirty="0">
                <a:solidFill>
                  <a:srgbClr val="004F9E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75-95)</a:t>
            </a:r>
          </a:p>
        </p:txBody>
      </p:sp>
      <p:sp>
        <p:nvSpPr>
          <p:cNvPr id="14" name="Subtítulo 13">
            <a:extLst>
              <a:ext uri="{FF2B5EF4-FFF2-40B4-BE49-F238E27FC236}">
                <a16:creationId xmlns:a16="http://schemas.microsoft.com/office/drawing/2014/main" id="{54C622D6-1C81-AE48-9DE7-B8671AC48AE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88019" y="8255268"/>
            <a:ext cx="24999744" cy="1315879"/>
          </a:xfrm>
        </p:spPr>
        <p:txBody>
          <a:bodyPr/>
          <a:lstStyle/>
          <a:p>
            <a:r>
              <a:rPr lang="pt-BR" dirty="0" err="1"/>
              <a:t>Subtitle</a:t>
            </a:r>
            <a:r>
              <a:rPr lang="pt-BR" dirty="0"/>
              <a:t> (</a:t>
            </a:r>
            <a:r>
              <a:rPr lang="pt-BR" dirty="0" err="1"/>
              <a:t>text</a:t>
            </a:r>
            <a:r>
              <a:rPr lang="pt-BR" dirty="0"/>
              <a:t> </a:t>
            </a:r>
            <a:r>
              <a:rPr lang="pt-BR" dirty="0" err="1"/>
              <a:t>size</a:t>
            </a:r>
            <a:r>
              <a:rPr lang="pt-BR" dirty="0"/>
              <a:t> </a:t>
            </a:r>
            <a:r>
              <a:rPr lang="pt-BR" dirty="0" err="1"/>
              <a:t>suggested</a:t>
            </a:r>
            <a:r>
              <a:rPr lang="pt-BR" dirty="0"/>
              <a:t> 70-85) </a:t>
            </a:r>
            <a:r>
              <a:rPr lang="pt-BR" dirty="0" err="1"/>
              <a:t>if</a:t>
            </a:r>
            <a:r>
              <a:rPr lang="pt-BR" dirty="0"/>
              <a:t> </a:t>
            </a:r>
            <a:r>
              <a:rPr lang="pt-BR" dirty="0" err="1"/>
              <a:t>there</a:t>
            </a:r>
            <a:r>
              <a:rPr lang="pt-BR" dirty="0"/>
              <a:t> </a:t>
            </a:r>
            <a:r>
              <a:rPr lang="pt-BR" dirty="0" err="1"/>
              <a:t>is</a:t>
            </a:r>
            <a:endParaRPr lang="pt-BR" dirty="0"/>
          </a:p>
          <a:p>
            <a:endParaRPr lang="pt-BR" dirty="0"/>
          </a:p>
          <a:p>
            <a:endParaRPr lang="pt-BR" dirty="0"/>
          </a:p>
        </p:txBody>
      </p:sp>
      <p:sp>
        <p:nvSpPr>
          <p:cNvPr id="15" name="Título 12">
            <a:extLst>
              <a:ext uri="{FF2B5EF4-FFF2-40B4-BE49-F238E27FC236}">
                <a16:creationId xmlns:a16="http://schemas.microsoft.com/office/drawing/2014/main" id="{31E80F98-6D8B-A491-5B76-C8580BA4BAE4}"/>
              </a:ext>
            </a:extLst>
          </p:cNvPr>
          <p:cNvSpPr txBox="1">
            <a:spLocks/>
          </p:cNvSpPr>
          <p:nvPr/>
        </p:nvSpPr>
        <p:spPr>
          <a:xfrm>
            <a:off x="1254815" y="9980449"/>
            <a:ext cx="25132948" cy="1029443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77219" tIns="38610" rIns="77219" bIns="38610" rtlCol="0" anchor="b">
            <a:noAutofit/>
          </a:bodyPr>
          <a:lstStyle>
            <a:lvl1pPr algn="ctr" defTabSz="3239902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1259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5067" b="1" dirty="0" err="1">
                <a:latin typeface="+mn-lt"/>
              </a:rPr>
              <a:t>Authors</a:t>
            </a:r>
            <a:r>
              <a:rPr lang="pt-BR" sz="5067" b="1" dirty="0">
                <a:latin typeface="+mn-lt"/>
              </a:rPr>
              <a:t> (</a:t>
            </a:r>
            <a:r>
              <a:rPr lang="pt-BR" sz="5067" b="1" dirty="0" err="1">
                <a:latin typeface="+mn-lt"/>
              </a:rPr>
              <a:t>text</a:t>
            </a:r>
            <a:r>
              <a:rPr lang="pt-BR" sz="5067" b="1" dirty="0">
                <a:latin typeface="+mn-lt"/>
              </a:rPr>
              <a:t> </a:t>
            </a:r>
            <a:r>
              <a:rPr lang="pt-BR" sz="5067" b="1" dirty="0" err="1">
                <a:latin typeface="+mn-lt"/>
              </a:rPr>
              <a:t>size</a:t>
            </a:r>
            <a:r>
              <a:rPr lang="pt-BR" sz="5067" b="1" dirty="0">
                <a:latin typeface="+mn-lt"/>
              </a:rPr>
              <a:t> </a:t>
            </a:r>
            <a:r>
              <a:rPr lang="pt-BR" sz="5067" b="1" dirty="0" err="1">
                <a:latin typeface="+mn-lt"/>
              </a:rPr>
              <a:t>suggested</a:t>
            </a:r>
            <a:r>
              <a:rPr lang="pt-BR" sz="5067" b="1" dirty="0">
                <a:latin typeface="+mn-lt"/>
              </a:rPr>
              <a:t> 55-65) in </a:t>
            </a:r>
            <a:r>
              <a:rPr lang="pt-BR" sz="5067" b="1" dirty="0" err="1">
                <a:latin typeface="+mn-lt"/>
              </a:rPr>
              <a:t>this</a:t>
            </a:r>
            <a:r>
              <a:rPr lang="pt-BR" sz="5067" b="1" dirty="0">
                <a:latin typeface="+mn-lt"/>
              </a:rPr>
              <a:t> </a:t>
            </a:r>
            <a:r>
              <a:rPr lang="pt-BR" sz="5067" b="1" dirty="0" err="1">
                <a:latin typeface="+mn-lt"/>
              </a:rPr>
              <a:t>font</a:t>
            </a:r>
            <a:r>
              <a:rPr lang="pt-BR" sz="5067" b="1" dirty="0">
                <a:latin typeface="+mn-lt"/>
              </a:rPr>
              <a:t> </a:t>
            </a:r>
          </a:p>
        </p:txBody>
      </p:sp>
      <p:sp>
        <p:nvSpPr>
          <p:cNvPr id="16" name="Título 12">
            <a:extLst>
              <a:ext uri="{FF2B5EF4-FFF2-40B4-BE49-F238E27FC236}">
                <a16:creationId xmlns:a16="http://schemas.microsoft.com/office/drawing/2014/main" id="{048620DC-E728-9EED-591A-ED6D49AE4F46}"/>
              </a:ext>
            </a:extLst>
          </p:cNvPr>
          <p:cNvSpPr txBox="1">
            <a:spLocks/>
          </p:cNvSpPr>
          <p:nvPr/>
        </p:nvSpPr>
        <p:spPr>
          <a:xfrm>
            <a:off x="1254814" y="12846768"/>
            <a:ext cx="11725380" cy="689595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77219" tIns="38610" rIns="77219" bIns="38610" rtlCol="0" anchor="b">
            <a:noAutofit/>
          </a:bodyPr>
          <a:lstStyle>
            <a:lvl1pPr algn="ctr" defTabSz="3239902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1259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3378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(</a:t>
            </a:r>
            <a:r>
              <a:rPr lang="pt-BR" sz="3378" b="1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text</a:t>
            </a:r>
            <a:r>
              <a:rPr lang="pt-BR" sz="3378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t-BR" sz="3378" b="1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size</a:t>
            </a:r>
            <a:r>
              <a:rPr lang="pt-BR" sz="3378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t-BR" sz="3378" b="1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suggested</a:t>
            </a:r>
            <a:r>
              <a:rPr lang="pt-BR" sz="3378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35-45)</a:t>
            </a:r>
          </a:p>
        </p:txBody>
      </p:sp>
      <p:sp>
        <p:nvSpPr>
          <p:cNvPr id="21" name="CaixaDeTexto 20">
            <a:extLst>
              <a:ext uri="{FF2B5EF4-FFF2-40B4-BE49-F238E27FC236}">
                <a16:creationId xmlns:a16="http://schemas.microsoft.com/office/drawing/2014/main" id="{8C3D3931-249D-5D91-9E31-F12A721D1D31}"/>
              </a:ext>
            </a:extLst>
          </p:cNvPr>
          <p:cNvSpPr txBox="1"/>
          <p:nvPr/>
        </p:nvSpPr>
        <p:spPr>
          <a:xfrm>
            <a:off x="1254814" y="13891537"/>
            <a:ext cx="11725380" cy="89293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3378" dirty="0" err="1"/>
              <a:t>Lorem</a:t>
            </a:r>
            <a:r>
              <a:rPr lang="pt-BR" sz="3378" dirty="0"/>
              <a:t> ipsum </a:t>
            </a:r>
            <a:r>
              <a:rPr lang="pt-BR" sz="3378" dirty="0" err="1"/>
              <a:t>dolor</a:t>
            </a:r>
            <a:r>
              <a:rPr lang="pt-BR" sz="3378" dirty="0"/>
              <a:t> </a:t>
            </a:r>
            <a:r>
              <a:rPr lang="pt-BR" sz="3378" dirty="0" err="1"/>
              <a:t>sit</a:t>
            </a:r>
            <a:r>
              <a:rPr lang="pt-BR" sz="3378" dirty="0"/>
              <a:t> </a:t>
            </a:r>
            <a:r>
              <a:rPr lang="pt-BR" sz="3378" dirty="0" err="1"/>
              <a:t>amet</a:t>
            </a:r>
            <a:r>
              <a:rPr lang="pt-BR" sz="3378" dirty="0"/>
              <a:t>, </a:t>
            </a:r>
            <a:r>
              <a:rPr lang="pt-BR" sz="3378" dirty="0" err="1"/>
              <a:t>consectetuer</a:t>
            </a:r>
            <a:r>
              <a:rPr lang="pt-BR" sz="3378" dirty="0"/>
              <a:t> </a:t>
            </a:r>
            <a:r>
              <a:rPr lang="pt-BR" sz="3378" dirty="0" err="1"/>
              <a:t>adipiscing</a:t>
            </a:r>
            <a:r>
              <a:rPr lang="pt-BR" sz="3378" dirty="0"/>
              <a:t> </a:t>
            </a:r>
            <a:r>
              <a:rPr lang="pt-BR" sz="3378" dirty="0" err="1"/>
              <a:t>elit</a:t>
            </a:r>
            <a:r>
              <a:rPr lang="pt-BR" sz="3378" dirty="0"/>
              <a:t>, </a:t>
            </a:r>
            <a:r>
              <a:rPr lang="pt-BR" sz="3378" dirty="0" err="1"/>
              <a:t>sed</a:t>
            </a:r>
            <a:r>
              <a:rPr lang="pt-BR" sz="3378" dirty="0"/>
              <a:t> </a:t>
            </a:r>
            <a:r>
              <a:rPr lang="pt-BR" sz="3378" dirty="0" err="1"/>
              <a:t>diam</a:t>
            </a:r>
            <a:r>
              <a:rPr lang="pt-BR" sz="3378" dirty="0"/>
              <a:t> </a:t>
            </a:r>
            <a:r>
              <a:rPr lang="pt-BR" sz="3378" dirty="0" err="1"/>
              <a:t>nonummy</a:t>
            </a:r>
            <a:r>
              <a:rPr lang="pt-BR" sz="3378" dirty="0"/>
              <a:t> </a:t>
            </a:r>
            <a:r>
              <a:rPr lang="pt-BR" sz="3378" dirty="0" err="1"/>
              <a:t>nibh</a:t>
            </a:r>
            <a:r>
              <a:rPr lang="pt-BR" sz="3378" dirty="0"/>
              <a:t> </a:t>
            </a:r>
            <a:r>
              <a:rPr lang="pt-BR" sz="3378" dirty="0" err="1"/>
              <a:t>euismod</a:t>
            </a:r>
            <a:r>
              <a:rPr lang="pt-BR" sz="3378" dirty="0"/>
              <a:t> </a:t>
            </a:r>
            <a:r>
              <a:rPr lang="pt-BR" sz="3378" dirty="0" err="1"/>
              <a:t>tincidunt</a:t>
            </a:r>
            <a:r>
              <a:rPr lang="pt-BR" sz="3378" dirty="0"/>
              <a:t> ut </a:t>
            </a:r>
            <a:r>
              <a:rPr lang="pt-BR" sz="3378" dirty="0" err="1"/>
              <a:t>laoreet</a:t>
            </a:r>
            <a:r>
              <a:rPr lang="pt-BR" sz="3378" dirty="0"/>
              <a:t> </a:t>
            </a:r>
            <a:r>
              <a:rPr lang="pt-BR" sz="3378" dirty="0" err="1"/>
              <a:t>dolore</a:t>
            </a:r>
            <a:r>
              <a:rPr lang="pt-BR" sz="3378" dirty="0"/>
              <a:t> magna </a:t>
            </a:r>
            <a:r>
              <a:rPr lang="pt-BR" sz="3378" dirty="0" err="1"/>
              <a:t>aliquam</a:t>
            </a:r>
            <a:r>
              <a:rPr lang="pt-BR" sz="3378" dirty="0"/>
              <a:t> erat </a:t>
            </a:r>
            <a:r>
              <a:rPr lang="pt-BR" sz="3378" dirty="0" err="1"/>
              <a:t>volutpat</a:t>
            </a:r>
            <a:r>
              <a:rPr lang="pt-BR" sz="3378" dirty="0"/>
              <a:t>. Ut </a:t>
            </a:r>
            <a:r>
              <a:rPr lang="pt-BR" sz="3378" dirty="0" err="1"/>
              <a:t>wisi</a:t>
            </a:r>
            <a:r>
              <a:rPr lang="pt-BR" sz="3378" dirty="0"/>
              <a:t> </a:t>
            </a:r>
            <a:r>
              <a:rPr lang="pt-BR" sz="3378" dirty="0" err="1"/>
              <a:t>enim</a:t>
            </a:r>
            <a:r>
              <a:rPr lang="pt-BR" sz="3378" dirty="0"/>
              <a:t> ad </a:t>
            </a:r>
            <a:r>
              <a:rPr lang="pt-BR" sz="3378" dirty="0" err="1"/>
              <a:t>minim</a:t>
            </a:r>
            <a:r>
              <a:rPr lang="pt-BR" sz="3378" dirty="0"/>
              <a:t> </a:t>
            </a:r>
            <a:r>
              <a:rPr lang="pt-BR" sz="3378" dirty="0" err="1"/>
              <a:t>veniam</a:t>
            </a:r>
            <a:r>
              <a:rPr lang="pt-BR" sz="3378" dirty="0"/>
              <a:t>, quis </a:t>
            </a:r>
            <a:r>
              <a:rPr lang="pt-BR" sz="3378" dirty="0" err="1"/>
              <a:t>nostrud</a:t>
            </a:r>
            <a:r>
              <a:rPr lang="pt-BR" sz="3378" dirty="0"/>
              <a:t> exerci </a:t>
            </a:r>
            <a:r>
              <a:rPr lang="pt-BR" sz="3378" dirty="0" err="1"/>
              <a:t>tation</a:t>
            </a:r>
            <a:r>
              <a:rPr lang="pt-BR" sz="3378" dirty="0"/>
              <a:t> </a:t>
            </a:r>
            <a:r>
              <a:rPr lang="pt-BR" sz="3378" dirty="0" err="1"/>
              <a:t>ullamcorper</a:t>
            </a:r>
            <a:r>
              <a:rPr lang="pt-BR" sz="3378" dirty="0"/>
              <a:t> </a:t>
            </a:r>
            <a:r>
              <a:rPr lang="pt-BR" sz="3378" dirty="0" err="1"/>
              <a:t>suscipit</a:t>
            </a:r>
            <a:r>
              <a:rPr lang="pt-BR" sz="3378" dirty="0"/>
              <a:t> </a:t>
            </a:r>
            <a:r>
              <a:rPr lang="pt-BR" sz="3378" dirty="0" err="1"/>
              <a:t>lobortis</a:t>
            </a:r>
            <a:r>
              <a:rPr lang="pt-BR" sz="3378" dirty="0"/>
              <a:t> </a:t>
            </a:r>
            <a:r>
              <a:rPr lang="pt-BR" sz="3378" dirty="0" err="1"/>
              <a:t>nisl</a:t>
            </a:r>
            <a:r>
              <a:rPr lang="pt-BR" sz="3378" dirty="0"/>
              <a:t> ut </a:t>
            </a:r>
            <a:r>
              <a:rPr lang="pt-BR" sz="3378" dirty="0" err="1"/>
              <a:t>aliquip</a:t>
            </a:r>
            <a:r>
              <a:rPr lang="pt-BR" sz="3378" dirty="0"/>
              <a:t> </a:t>
            </a:r>
            <a:r>
              <a:rPr lang="pt-BR" sz="3378" dirty="0" err="1"/>
              <a:t>ex</a:t>
            </a:r>
            <a:r>
              <a:rPr lang="pt-BR" sz="3378" dirty="0"/>
              <a:t> </a:t>
            </a:r>
            <a:r>
              <a:rPr lang="pt-BR" sz="3378" dirty="0" err="1"/>
              <a:t>ea</a:t>
            </a:r>
            <a:r>
              <a:rPr lang="pt-BR" sz="3378" dirty="0"/>
              <a:t> </a:t>
            </a:r>
            <a:r>
              <a:rPr lang="pt-BR" sz="3378" dirty="0" err="1"/>
              <a:t>commodo</a:t>
            </a:r>
            <a:r>
              <a:rPr lang="pt-BR" sz="3378" dirty="0"/>
              <a:t> </a:t>
            </a:r>
            <a:r>
              <a:rPr lang="pt-BR" sz="3378" dirty="0" err="1"/>
              <a:t>consequat</a:t>
            </a:r>
            <a:r>
              <a:rPr lang="pt-BR" sz="3378" dirty="0"/>
              <a:t>. </a:t>
            </a:r>
            <a:r>
              <a:rPr lang="pt-BR" sz="3378" dirty="0" err="1"/>
              <a:t>Duis</a:t>
            </a:r>
            <a:r>
              <a:rPr lang="pt-BR" sz="3378" dirty="0"/>
              <a:t> autem </a:t>
            </a:r>
            <a:r>
              <a:rPr lang="pt-BR" sz="3378" dirty="0" err="1"/>
              <a:t>vel</a:t>
            </a:r>
            <a:r>
              <a:rPr lang="pt-BR" sz="3378" dirty="0"/>
              <a:t> </a:t>
            </a:r>
            <a:r>
              <a:rPr lang="pt-BR" sz="3378" dirty="0" err="1"/>
              <a:t>eum</a:t>
            </a:r>
            <a:r>
              <a:rPr lang="pt-BR" sz="3378" dirty="0"/>
              <a:t> </a:t>
            </a:r>
            <a:r>
              <a:rPr lang="pt-BR" sz="3378" dirty="0" err="1"/>
              <a:t>iriure</a:t>
            </a:r>
            <a:r>
              <a:rPr lang="pt-BR" sz="3378" dirty="0"/>
              <a:t> </a:t>
            </a:r>
            <a:r>
              <a:rPr lang="pt-BR" sz="3378" dirty="0" err="1"/>
              <a:t>dolor</a:t>
            </a:r>
            <a:r>
              <a:rPr lang="pt-BR" sz="3378" dirty="0"/>
              <a:t> in </a:t>
            </a:r>
            <a:r>
              <a:rPr lang="pt-BR" sz="3378" dirty="0" err="1"/>
              <a:t>hendrerit</a:t>
            </a:r>
            <a:r>
              <a:rPr lang="pt-BR" sz="3378" dirty="0"/>
              <a:t> in </a:t>
            </a:r>
            <a:r>
              <a:rPr lang="pt-BR" sz="3378" dirty="0" err="1"/>
              <a:t>vulputate</a:t>
            </a:r>
            <a:r>
              <a:rPr lang="pt-BR" sz="3378" dirty="0"/>
              <a:t> </a:t>
            </a:r>
            <a:r>
              <a:rPr lang="pt-BR" sz="3378" dirty="0" err="1"/>
              <a:t>velit</a:t>
            </a:r>
            <a:r>
              <a:rPr lang="pt-BR" sz="3378" dirty="0"/>
              <a:t> esse </a:t>
            </a:r>
            <a:r>
              <a:rPr lang="pt-BR" sz="3378" dirty="0" err="1"/>
              <a:t>molestie</a:t>
            </a:r>
            <a:r>
              <a:rPr lang="pt-BR" sz="3378" dirty="0"/>
              <a:t> </a:t>
            </a:r>
            <a:r>
              <a:rPr lang="pt-BR" sz="3378" dirty="0" err="1"/>
              <a:t>consequat</a:t>
            </a:r>
            <a:r>
              <a:rPr lang="pt-BR" sz="3378" dirty="0"/>
              <a:t>, </a:t>
            </a:r>
            <a:r>
              <a:rPr lang="pt-BR" sz="3378" dirty="0" err="1"/>
              <a:t>vel</a:t>
            </a:r>
            <a:r>
              <a:rPr lang="pt-BR" sz="3378" dirty="0"/>
              <a:t> </a:t>
            </a:r>
            <a:r>
              <a:rPr lang="pt-BR" sz="3378" dirty="0" err="1"/>
              <a:t>illum</a:t>
            </a:r>
            <a:r>
              <a:rPr lang="pt-BR" sz="3378" dirty="0"/>
              <a:t> </a:t>
            </a:r>
            <a:r>
              <a:rPr lang="pt-BR" sz="3378" dirty="0" err="1"/>
              <a:t>dolore</a:t>
            </a:r>
            <a:r>
              <a:rPr lang="pt-BR" sz="3378" dirty="0"/>
              <a:t> eu </a:t>
            </a:r>
            <a:r>
              <a:rPr lang="pt-BR" sz="3378" dirty="0" err="1"/>
              <a:t>feugiat</a:t>
            </a:r>
            <a:r>
              <a:rPr lang="pt-BR" sz="3378" dirty="0"/>
              <a:t> </a:t>
            </a:r>
            <a:r>
              <a:rPr lang="pt-BR" sz="3378" dirty="0" err="1"/>
              <a:t>nulla</a:t>
            </a:r>
            <a:r>
              <a:rPr lang="pt-BR" sz="3378" dirty="0"/>
              <a:t> </a:t>
            </a:r>
            <a:r>
              <a:rPr lang="pt-BR" sz="3378" dirty="0" err="1"/>
              <a:t>facilisis</a:t>
            </a:r>
            <a:r>
              <a:rPr lang="pt-BR" sz="3378" dirty="0"/>
              <a:t> </a:t>
            </a:r>
            <a:r>
              <a:rPr lang="pt-BR" sz="3378" dirty="0" err="1"/>
              <a:t>at</a:t>
            </a:r>
            <a:r>
              <a:rPr lang="pt-BR" sz="3378" dirty="0"/>
              <a:t> vero </a:t>
            </a:r>
            <a:r>
              <a:rPr lang="pt-BR" sz="3378" dirty="0" err="1"/>
              <a:t>eros</a:t>
            </a:r>
            <a:r>
              <a:rPr lang="pt-BR" sz="3378" dirty="0"/>
              <a:t> et </a:t>
            </a:r>
            <a:r>
              <a:rPr lang="pt-BR" sz="3378" dirty="0" err="1"/>
              <a:t>accumsan</a:t>
            </a:r>
            <a:r>
              <a:rPr lang="pt-BR" sz="3378" dirty="0"/>
              <a:t> et </a:t>
            </a:r>
            <a:r>
              <a:rPr lang="pt-BR" sz="3378" dirty="0" err="1"/>
              <a:t>iusto</a:t>
            </a:r>
            <a:r>
              <a:rPr lang="pt-BR" sz="3378" dirty="0"/>
              <a:t> </a:t>
            </a:r>
            <a:r>
              <a:rPr lang="pt-BR" sz="3378" dirty="0" err="1"/>
              <a:t>odio</a:t>
            </a:r>
            <a:r>
              <a:rPr lang="pt-BR" sz="3378" dirty="0"/>
              <a:t> </a:t>
            </a:r>
            <a:r>
              <a:rPr lang="pt-BR" sz="3378" dirty="0" err="1"/>
              <a:t>dignissim</a:t>
            </a:r>
            <a:r>
              <a:rPr lang="pt-BR" sz="3378" dirty="0"/>
              <a:t> </a:t>
            </a:r>
            <a:r>
              <a:rPr lang="pt-BR" sz="3378" dirty="0" err="1"/>
              <a:t>qui</a:t>
            </a:r>
            <a:r>
              <a:rPr lang="pt-BR" sz="3378" dirty="0"/>
              <a:t> </a:t>
            </a:r>
            <a:r>
              <a:rPr lang="pt-BR" sz="3378" dirty="0" err="1"/>
              <a:t>blandit</a:t>
            </a:r>
            <a:r>
              <a:rPr lang="pt-BR" sz="3378" dirty="0"/>
              <a:t> </a:t>
            </a:r>
            <a:r>
              <a:rPr lang="pt-BR" sz="3378" dirty="0" err="1"/>
              <a:t>praesent</a:t>
            </a:r>
            <a:r>
              <a:rPr lang="pt-BR" sz="3378" dirty="0"/>
              <a:t> </a:t>
            </a:r>
            <a:r>
              <a:rPr lang="pt-BR" sz="3378" dirty="0" err="1"/>
              <a:t>luptatum</a:t>
            </a:r>
            <a:r>
              <a:rPr lang="pt-BR" sz="3378" dirty="0"/>
              <a:t> </a:t>
            </a:r>
            <a:r>
              <a:rPr lang="pt-BR" sz="3378" dirty="0" err="1"/>
              <a:t>zzril</a:t>
            </a:r>
            <a:r>
              <a:rPr lang="pt-BR" sz="3378" dirty="0"/>
              <a:t> </a:t>
            </a:r>
            <a:r>
              <a:rPr lang="pt-BR" sz="3378" dirty="0" err="1"/>
              <a:t>delenit</a:t>
            </a:r>
            <a:r>
              <a:rPr lang="pt-BR" sz="3378" dirty="0"/>
              <a:t> augue </a:t>
            </a:r>
            <a:r>
              <a:rPr lang="pt-BR" sz="3378" dirty="0" err="1"/>
              <a:t>duis</a:t>
            </a:r>
            <a:r>
              <a:rPr lang="pt-BR" sz="3378" dirty="0"/>
              <a:t> </a:t>
            </a:r>
            <a:r>
              <a:rPr lang="pt-BR" sz="3378" dirty="0" err="1"/>
              <a:t>dolore</a:t>
            </a:r>
            <a:r>
              <a:rPr lang="pt-BR" sz="3378" dirty="0"/>
              <a:t> te </a:t>
            </a:r>
            <a:r>
              <a:rPr lang="pt-BR" sz="3378" dirty="0" err="1"/>
              <a:t>feugait</a:t>
            </a:r>
            <a:r>
              <a:rPr lang="pt-BR" sz="3378" dirty="0"/>
              <a:t> </a:t>
            </a:r>
            <a:r>
              <a:rPr lang="pt-BR" sz="3378" dirty="0" err="1"/>
              <a:t>nulla</a:t>
            </a:r>
            <a:r>
              <a:rPr lang="pt-BR" sz="3378" dirty="0"/>
              <a:t> </a:t>
            </a:r>
            <a:r>
              <a:rPr lang="pt-BR" sz="3378" dirty="0" err="1"/>
              <a:t>facilisi</a:t>
            </a:r>
            <a:r>
              <a:rPr lang="pt-BR" sz="3378" dirty="0"/>
              <a:t>.</a:t>
            </a:r>
          </a:p>
          <a:p>
            <a:pPr algn="just"/>
            <a:r>
              <a:rPr lang="pt-BR" sz="3378" dirty="0" err="1"/>
              <a:t>Lorem</a:t>
            </a:r>
            <a:r>
              <a:rPr lang="pt-BR" sz="3378" dirty="0"/>
              <a:t> ipsum </a:t>
            </a:r>
            <a:r>
              <a:rPr lang="pt-BR" sz="3378" dirty="0" err="1"/>
              <a:t>dolor</a:t>
            </a:r>
            <a:r>
              <a:rPr lang="pt-BR" sz="3378" dirty="0"/>
              <a:t> </a:t>
            </a:r>
            <a:r>
              <a:rPr lang="pt-BR" sz="3378" dirty="0" err="1"/>
              <a:t>sit</a:t>
            </a:r>
            <a:r>
              <a:rPr lang="pt-BR" sz="3378" dirty="0"/>
              <a:t> </a:t>
            </a:r>
            <a:r>
              <a:rPr lang="pt-BR" sz="3378" dirty="0" err="1"/>
              <a:t>amet</a:t>
            </a:r>
            <a:r>
              <a:rPr lang="pt-BR" sz="3378" dirty="0"/>
              <a:t>, </a:t>
            </a:r>
            <a:r>
              <a:rPr lang="pt-BR" sz="3378" dirty="0" err="1"/>
              <a:t>cons</a:t>
            </a:r>
            <a:r>
              <a:rPr lang="pt-BR" sz="3378" dirty="0"/>
              <a:t> </a:t>
            </a:r>
            <a:r>
              <a:rPr lang="pt-BR" sz="3378" dirty="0" err="1"/>
              <a:t>ectetuer</a:t>
            </a:r>
            <a:r>
              <a:rPr lang="pt-BR" sz="3378" dirty="0"/>
              <a:t> </a:t>
            </a:r>
            <a:r>
              <a:rPr lang="pt-BR" sz="3378" dirty="0" err="1"/>
              <a:t>adipiscing</a:t>
            </a:r>
            <a:r>
              <a:rPr lang="pt-BR" sz="3378" dirty="0"/>
              <a:t> </a:t>
            </a:r>
            <a:r>
              <a:rPr lang="pt-BR" sz="3378" dirty="0" err="1"/>
              <a:t>elit</a:t>
            </a:r>
            <a:r>
              <a:rPr lang="pt-BR" sz="3378" dirty="0"/>
              <a:t>, </a:t>
            </a:r>
            <a:r>
              <a:rPr lang="pt-BR" sz="3378" dirty="0" err="1"/>
              <a:t>sed</a:t>
            </a:r>
            <a:r>
              <a:rPr lang="pt-BR" sz="3378" dirty="0"/>
              <a:t> </a:t>
            </a:r>
            <a:r>
              <a:rPr lang="pt-BR" sz="3378" dirty="0" err="1"/>
              <a:t>diam</a:t>
            </a:r>
            <a:r>
              <a:rPr lang="pt-BR" sz="3378" dirty="0"/>
              <a:t> </a:t>
            </a:r>
            <a:r>
              <a:rPr lang="pt-BR" sz="3378" dirty="0" err="1"/>
              <a:t>nonummy</a:t>
            </a:r>
            <a:r>
              <a:rPr lang="pt-BR" sz="3378" dirty="0"/>
              <a:t> </a:t>
            </a:r>
            <a:r>
              <a:rPr lang="pt-BR" sz="3378" dirty="0" err="1"/>
              <a:t>nibh</a:t>
            </a:r>
            <a:r>
              <a:rPr lang="pt-BR" sz="3378" dirty="0"/>
              <a:t> </a:t>
            </a:r>
            <a:r>
              <a:rPr lang="pt-BR" sz="3378" dirty="0" err="1"/>
              <a:t>euismod</a:t>
            </a:r>
            <a:r>
              <a:rPr lang="pt-BR" sz="3378" dirty="0"/>
              <a:t> </a:t>
            </a:r>
            <a:r>
              <a:rPr lang="pt-BR" sz="3378" dirty="0" err="1"/>
              <a:t>tincidunt</a:t>
            </a:r>
            <a:r>
              <a:rPr lang="pt-BR" sz="3378" dirty="0"/>
              <a:t> ut </a:t>
            </a:r>
            <a:r>
              <a:rPr lang="pt-BR" sz="3378" dirty="0" err="1"/>
              <a:t>laoreet</a:t>
            </a:r>
            <a:r>
              <a:rPr lang="pt-BR" sz="3378" dirty="0"/>
              <a:t> </a:t>
            </a:r>
            <a:r>
              <a:rPr lang="pt-BR" sz="3378" dirty="0" err="1"/>
              <a:t>dolore</a:t>
            </a:r>
            <a:r>
              <a:rPr lang="pt-BR" sz="3378" dirty="0"/>
              <a:t> magna </a:t>
            </a:r>
            <a:r>
              <a:rPr lang="pt-BR" sz="3378" dirty="0" err="1"/>
              <a:t>aliquam</a:t>
            </a:r>
            <a:r>
              <a:rPr lang="pt-BR" sz="3378" dirty="0"/>
              <a:t> erat </a:t>
            </a:r>
            <a:r>
              <a:rPr lang="pt-BR" sz="3378" dirty="0" err="1"/>
              <a:t>volutpat</a:t>
            </a:r>
            <a:r>
              <a:rPr lang="pt-BR" sz="3378" dirty="0"/>
              <a:t>. Ut </a:t>
            </a:r>
            <a:r>
              <a:rPr lang="pt-BR" sz="3378" dirty="0" err="1"/>
              <a:t>wisi</a:t>
            </a:r>
            <a:r>
              <a:rPr lang="pt-BR" sz="3378" dirty="0"/>
              <a:t> </a:t>
            </a:r>
            <a:r>
              <a:rPr lang="pt-BR" sz="3378" dirty="0" err="1"/>
              <a:t>enim</a:t>
            </a:r>
            <a:r>
              <a:rPr lang="pt-BR" sz="3378" dirty="0"/>
              <a:t> ad </a:t>
            </a:r>
            <a:r>
              <a:rPr lang="pt-BR" sz="3378" dirty="0" err="1"/>
              <a:t>minim</a:t>
            </a:r>
            <a:r>
              <a:rPr lang="pt-BR" sz="3378" dirty="0"/>
              <a:t> </a:t>
            </a:r>
            <a:r>
              <a:rPr lang="pt-BR" sz="3378" dirty="0" err="1"/>
              <a:t>veniam</a:t>
            </a:r>
            <a:r>
              <a:rPr lang="pt-BR" sz="3378" dirty="0"/>
              <a:t>, quis </a:t>
            </a:r>
            <a:r>
              <a:rPr lang="pt-BR" sz="3378" dirty="0" err="1"/>
              <a:t>nostrud</a:t>
            </a:r>
            <a:r>
              <a:rPr lang="pt-BR" sz="3378" dirty="0"/>
              <a:t> exerci </a:t>
            </a:r>
            <a:r>
              <a:rPr lang="pt-BR" sz="3378" dirty="0" err="1"/>
              <a:t>tation</a:t>
            </a:r>
            <a:r>
              <a:rPr lang="pt-BR" sz="3378" dirty="0"/>
              <a:t> </a:t>
            </a:r>
            <a:r>
              <a:rPr lang="pt-BR" sz="3378" dirty="0" err="1"/>
              <a:t>ullamcorper</a:t>
            </a:r>
            <a:r>
              <a:rPr lang="pt-BR" sz="3378" dirty="0"/>
              <a:t> </a:t>
            </a:r>
            <a:r>
              <a:rPr lang="pt-BR" sz="3378" dirty="0" err="1"/>
              <a:t>suscipit</a:t>
            </a:r>
            <a:r>
              <a:rPr lang="pt-BR" sz="3378" dirty="0"/>
              <a:t> </a:t>
            </a:r>
            <a:r>
              <a:rPr lang="pt-BR" sz="3378" dirty="0" err="1"/>
              <a:t>lobortis</a:t>
            </a:r>
            <a:r>
              <a:rPr lang="pt-BR" sz="3378" dirty="0"/>
              <a:t> </a:t>
            </a:r>
            <a:r>
              <a:rPr lang="pt-BR" sz="3378" dirty="0" err="1"/>
              <a:t>nisl</a:t>
            </a:r>
            <a:r>
              <a:rPr lang="pt-BR" sz="3378" dirty="0"/>
              <a:t> ut </a:t>
            </a:r>
            <a:r>
              <a:rPr lang="pt-BR" sz="3378" dirty="0" err="1"/>
              <a:t>aliquip</a:t>
            </a:r>
            <a:r>
              <a:rPr lang="pt-BR" sz="3378" dirty="0"/>
              <a:t> </a:t>
            </a:r>
            <a:r>
              <a:rPr lang="pt-BR" sz="3378" dirty="0" err="1"/>
              <a:t>ex</a:t>
            </a:r>
            <a:r>
              <a:rPr lang="pt-BR" sz="3378" dirty="0"/>
              <a:t> </a:t>
            </a:r>
            <a:r>
              <a:rPr lang="pt-BR" sz="3378" dirty="0" err="1"/>
              <a:t>ea</a:t>
            </a:r>
            <a:r>
              <a:rPr lang="pt-BR" sz="3378" dirty="0"/>
              <a:t> </a:t>
            </a:r>
            <a:r>
              <a:rPr lang="pt-BR" sz="3378" dirty="0" err="1"/>
              <a:t>commodo</a:t>
            </a:r>
            <a:r>
              <a:rPr lang="pt-BR" sz="3378" dirty="0"/>
              <a:t> </a:t>
            </a:r>
            <a:r>
              <a:rPr lang="pt-BR" sz="3378" dirty="0" err="1"/>
              <a:t>consequat</a:t>
            </a:r>
            <a:r>
              <a:rPr lang="pt-BR" sz="3378" dirty="0"/>
              <a:t>.</a:t>
            </a:r>
          </a:p>
          <a:p>
            <a:pPr algn="just"/>
            <a:r>
              <a:rPr lang="pt-BR" sz="3378" dirty="0" err="1"/>
              <a:t>Lorem</a:t>
            </a:r>
            <a:r>
              <a:rPr lang="pt-BR" sz="3378" dirty="0"/>
              <a:t> ipsum </a:t>
            </a:r>
            <a:r>
              <a:rPr lang="pt-BR" sz="3378" dirty="0" err="1"/>
              <a:t>dolor</a:t>
            </a:r>
            <a:r>
              <a:rPr lang="pt-BR" sz="3378" dirty="0"/>
              <a:t> </a:t>
            </a:r>
            <a:r>
              <a:rPr lang="pt-BR" sz="3378" dirty="0" err="1"/>
              <a:t>sit</a:t>
            </a:r>
            <a:r>
              <a:rPr lang="pt-BR" sz="3378" dirty="0"/>
              <a:t> </a:t>
            </a:r>
            <a:r>
              <a:rPr lang="pt-BR" sz="3378" dirty="0" err="1"/>
              <a:t>amet</a:t>
            </a:r>
            <a:r>
              <a:rPr lang="pt-BR" sz="3378" dirty="0"/>
              <a:t>, </a:t>
            </a:r>
            <a:r>
              <a:rPr lang="pt-BR" sz="3378" dirty="0" err="1"/>
              <a:t>consectetuer</a:t>
            </a:r>
            <a:r>
              <a:rPr lang="pt-BR" sz="3378" dirty="0"/>
              <a:t> </a:t>
            </a:r>
            <a:r>
              <a:rPr lang="pt-BR" sz="3378" dirty="0" err="1"/>
              <a:t>adipiscing</a:t>
            </a:r>
            <a:r>
              <a:rPr lang="pt-BR" sz="3378" dirty="0"/>
              <a:t> </a:t>
            </a:r>
            <a:r>
              <a:rPr lang="pt-BR" sz="3378" dirty="0" err="1"/>
              <a:t>elit</a:t>
            </a:r>
            <a:r>
              <a:rPr lang="pt-BR" sz="3378" dirty="0"/>
              <a:t>, </a:t>
            </a:r>
            <a:r>
              <a:rPr lang="pt-BR" sz="3378" dirty="0" err="1"/>
              <a:t>sed</a:t>
            </a:r>
            <a:r>
              <a:rPr lang="pt-BR" sz="3378" dirty="0"/>
              <a:t> </a:t>
            </a:r>
            <a:r>
              <a:rPr lang="pt-BR" sz="3378" dirty="0" err="1"/>
              <a:t>diam</a:t>
            </a:r>
            <a:r>
              <a:rPr lang="pt-BR" sz="3378" dirty="0"/>
              <a:t> </a:t>
            </a:r>
            <a:r>
              <a:rPr lang="pt-BR" sz="3378" dirty="0" err="1"/>
              <a:t>nonummy</a:t>
            </a:r>
            <a:r>
              <a:rPr lang="pt-BR" sz="3378" dirty="0"/>
              <a:t> </a:t>
            </a:r>
            <a:r>
              <a:rPr lang="pt-BR" sz="3378" dirty="0" err="1"/>
              <a:t>nibh</a:t>
            </a:r>
            <a:r>
              <a:rPr lang="pt-BR" sz="3378" dirty="0"/>
              <a:t> </a:t>
            </a:r>
            <a:r>
              <a:rPr lang="pt-BR" sz="3378" dirty="0" err="1"/>
              <a:t>euismod</a:t>
            </a:r>
            <a:r>
              <a:rPr lang="pt-BR" sz="3378" dirty="0"/>
              <a:t> </a:t>
            </a:r>
            <a:r>
              <a:rPr lang="pt-BR" sz="3378" dirty="0" err="1"/>
              <a:t>tincidunt</a:t>
            </a:r>
            <a:r>
              <a:rPr lang="pt-BR" sz="3378" dirty="0"/>
              <a:t> ut </a:t>
            </a:r>
            <a:r>
              <a:rPr lang="pt-BR" sz="3378" dirty="0" err="1"/>
              <a:t>laoreet</a:t>
            </a:r>
            <a:r>
              <a:rPr lang="pt-BR" sz="3378" dirty="0"/>
              <a:t> </a:t>
            </a:r>
            <a:r>
              <a:rPr lang="pt-BR" sz="3378" dirty="0" err="1"/>
              <a:t>dolore</a:t>
            </a:r>
            <a:r>
              <a:rPr lang="pt-BR" sz="3378" dirty="0"/>
              <a:t> magna </a:t>
            </a:r>
            <a:r>
              <a:rPr lang="pt-BR" sz="3378" dirty="0" err="1"/>
              <a:t>aliquam</a:t>
            </a:r>
            <a:r>
              <a:rPr lang="pt-BR" sz="3378" dirty="0"/>
              <a:t> erat </a:t>
            </a:r>
            <a:r>
              <a:rPr lang="pt-BR" sz="3378" dirty="0" err="1"/>
              <a:t>volutpat</a:t>
            </a:r>
            <a:r>
              <a:rPr lang="pt-BR" sz="3378" dirty="0"/>
              <a:t>. </a:t>
            </a:r>
          </a:p>
        </p:txBody>
      </p:sp>
      <p:sp>
        <p:nvSpPr>
          <p:cNvPr id="22" name="Título 12">
            <a:extLst>
              <a:ext uri="{FF2B5EF4-FFF2-40B4-BE49-F238E27FC236}">
                <a16:creationId xmlns:a16="http://schemas.microsoft.com/office/drawing/2014/main" id="{0AA7B3F0-9846-DB76-A97E-DFF3397CED5D}"/>
              </a:ext>
            </a:extLst>
          </p:cNvPr>
          <p:cNvSpPr txBox="1">
            <a:spLocks/>
          </p:cNvSpPr>
          <p:nvPr/>
        </p:nvSpPr>
        <p:spPr>
          <a:xfrm>
            <a:off x="1254814" y="23690257"/>
            <a:ext cx="11725380" cy="689595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77219" tIns="38610" rIns="77219" bIns="38610" rtlCol="0" anchor="b">
            <a:noAutofit/>
          </a:bodyPr>
          <a:lstStyle>
            <a:lvl1pPr algn="ctr" defTabSz="3239902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1259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3378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(</a:t>
            </a:r>
            <a:r>
              <a:rPr lang="pt-BR" sz="3378" b="1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text</a:t>
            </a:r>
            <a:r>
              <a:rPr lang="pt-BR" sz="3378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t-BR" sz="3378" b="1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size</a:t>
            </a:r>
            <a:r>
              <a:rPr lang="pt-BR" sz="3378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t-BR" sz="3378" b="1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suggested</a:t>
            </a:r>
            <a:r>
              <a:rPr lang="pt-BR" sz="3378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35-45)</a:t>
            </a:r>
          </a:p>
        </p:txBody>
      </p:sp>
      <p:sp>
        <p:nvSpPr>
          <p:cNvPr id="23" name="CaixaDeTexto 22">
            <a:extLst>
              <a:ext uri="{FF2B5EF4-FFF2-40B4-BE49-F238E27FC236}">
                <a16:creationId xmlns:a16="http://schemas.microsoft.com/office/drawing/2014/main" id="{297C0637-B9F2-07C4-D67A-FA163A4AF575}"/>
              </a:ext>
            </a:extLst>
          </p:cNvPr>
          <p:cNvSpPr txBox="1"/>
          <p:nvPr/>
        </p:nvSpPr>
        <p:spPr>
          <a:xfrm>
            <a:off x="1254814" y="24734639"/>
            <a:ext cx="11725380" cy="58103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3378" dirty="0" err="1"/>
              <a:t>Lorem</a:t>
            </a:r>
            <a:r>
              <a:rPr lang="pt-BR" sz="3378" dirty="0"/>
              <a:t> ipsum </a:t>
            </a:r>
            <a:r>
              <a:rPr lang="pt-BR" sz="3378" dirty="0" err="1"/>
              <a:t>dolor</a:t>
            </a:r>
            <a:r>
              <a:rPr lang="pt-BR" sz="3378" dirty="0"/>
              <a:t> </a:t>
            </a:r>
            <a:r>
              <a:rPr lang="pt-BR" sz="3378" dirty="0" err="1"/>
              <a:t>sit</a:t>
            </a:r>
            <a:r>
              <a:rPr lang="pt-BR" sz="3378" dirty="0"/>
              <a:t> </a:t>
            </a:r>
            <a:r>
              <a:rPr lang="pt-BR" sz="3378" dirty="0" err="1"/>
              <a:t>amet</a:t>
            </a:r>
            <a:r>
              <a:rPr lang="pt-BR" sz="3378" dirty="0"/>
              <a:t>, </a:t>
            </a:r>
            <a:r>
              <a:rPr lang="pt-BR" sz="3378" dirty="0" err="1"/>
              <a:t>consectetuer</a:t>
            </a:r>
            <a:r>
              <a:rPr lang="pt-BR" sz="3378" dirty="0"/>
              <a:t> </a:t>
            </a:r>
            <a:r>
              <a:rPr lang="pt-BR" sz="3378" dirty="0" err="1"/>
              <a:t>adipiscing</a:t>
            </a:r>
            <a:r>
              <a:rPr lang="pt-BR" sz="3378" dirty="0"/>
              <a:t> </a:t>
            </a:r>
            <a:r>
              <a:rPr lang="pt-BR" sz="3378" dirty="0" err="1"/>
              <a:t>elit</a:t>
            </a:r>
            <a:r>
              <a:rPr lang="pt-BR" sz="3378" dirty="0"/>
              <a:t>, </a:t>
            </a:r>
            <a:r>
              <a:rPr lang="pt-BR" sz="3378" dirty="0" err="1"/>
              <a:t>sed</a:t>
            </a:r>
            <a:r>
              <a:rPr lang="pt-BR" sz="3378" dirty="0"/>
              <a:t> </a:t>
            </a:r>
            <a:r>
              <a:rPr lang="pt-BR" sz="3378" dirty="0" err="1"/>
              <a:t>diam</a:t>
            </a:r>
            <a:r>
              <a:rPr lang="pt-BR" sz="3378" dirty="0"/>
              <a:t> </a:t>
            </a:r>
            <a:r>
              <a:rPr lang="pt-BR" sz="3378" dirty="0" err="1"/>
              <a:t>nonummy</a:t>
            </a:r>
            <a:r>
              <a:rPr lang="pt-BR" sz="3378" dirty="0"/>
              <a:t> </a:t>
            </a:r>
            <a:r>
              <a:rPr lang="pt-BR" sz="3378" dirty="0" err="1"/>
              <a:t>nibh</a:t>
            </a:r>
            <a:r>
              <a:rPr lang="pt-BR" sz="3378" dirty="0"/>
              <a:t> </a:t>
            </a:r>
            <a:r>
              <a:rPr lang="pt-BR" sz="3378" dirty="0" err="1"/>
              <a:t>euismod</a:t>
            </a:r>
            <a:r>
              <a:rPr lang="pt-BR" sz="3378" dirty="0"/>
              <a:t> </a:t>
            </a:r>
            <a:r>
              <a:rPr lang="pt-BR" sz="3378" dirty="0" err="1"/>
              <a:t>tincidunt</a:t>
            </a:r>
            <a:r>
              <a:rPr lang="pt-BR" sz="3378" dirty="0"/>
              <a:t> ut </a:t>
            </a:r>
            <a:r>
              <a:rPr lang="pt-BR" sz="3378" dirty="0" err="1"/>
              <a:t>laoreet</a:t>
            </a:r>
            <a:r>
              <a:rPr lang="pt-BR" sz="3378" dirty="0"/>
              <a:t> </a:t>
            </a:r>
            <a:r>
              <a:rPr lang="pt-BR" sz="3378" dirty="0" err="1"/>
              <a:t>dolore</a:t>
            </a:r>
            <a:r>
              <a:rPr lang="pt-BR" sz="3378" dirty="0"/>
              <a:t> magna </a:t>
            </a:r>
            <a:r>
              <a:rPr lang="pt-BR" sz="3378" dirty="0" err="1"/>
              <a:t>aliquam</a:t>
            </a:r>
            <a:r>
              <a:rPr lang="pt-BR" sz="3378" dirty="0"/>
              <a:t> erat </a:t>
            </a:r>
            <a:r>
              <a:rPr lang="pt-BR" sz="3378" dirty="0" err="1"/>
              <a:t>volutpat</a:t>
            </a:r>
            <a:r>
              <a:rPr lang="pt-BR" sz="3378" dirty="0"/>
              <a:t>. Ut </a:t>
            </a:r>
            <a:r>
              <a:rPr lang="pt-BR" sz="3378" dirty="0" err="1"/>
              <a:t>wisi</a:t>
            </a:r>
            <a:r>
              <a:rPr lang="pt-BR" sz="3378" dirty="0"/>
              <a:t> </a:t>
            </a:r>
            <a:r>
              <a:rPr lang="pt-BR" sz="3378" dirty="0" err="1"/>
              <a:t>enim</a:t>
            </a:r>
            <a:r>
              <a:rPr lang="pt-BR" sz="3378" dirty="0"/>
              <a:t> ad </a:t>
            </a:r>
            <a:r>
              <a:rPr lang="pt-BR" sz="3378" dirty="0" err="1"/>
              <a:t>minim</a:t>
            </a:r>
            <a:r>
              <a:rPr lang="pt-BR" sz="3378" dirty="0"/>
              <a:t> </a:t>
            </a:r>
            <a:r>
              <a:rPr lang="pt-BR" sz="3378" dirty="0" err="1"/>
              <a:t>veniam</a:t>
            </a:r>
            <a:r>
              <a:rPr lang="pt-BR" sz="3378" dirty="0"/>
              <a:t>, quis </a:t>
            </a:r>
            <a:r>
              <a:rPr lang="pt-BR" sz="3378" dirty="0" err="1"/>
              <a:t>nostrud</a:t>
            </a:r>
            <a:r>
              <a:rPr lang="pt-BR" sz="3378" dirty="0"/>
              <a:t> exerci </a:t>
            </a:r>
            <a:r>
              <a:rPr lang="pt-BR" sz="3378" dirty="0" err="1"/>
              <a:t>tation</a:t>
            </a:r>
            <a:r>
              <a:rPr lang="pt-BR" sz="3378" dirty="0"/>
              <a:t> </a:t>
            </a:r>
            <a:r>
              <a:rPr lang="pt-BR" sz="3378" dirty="0" err="1"/>
              <a:t>ullamcorper</a:t>
            </a:r>
            <a:r>
              <a:rPr lang="pt-BR" sz="3378" dirty="0"/>
              <a:t> </a:t>
            </a:r>
            <a:r>
              <a:rPr lang="pt-BR" sz="3378" dirty="0" err="1"/>
              <a:t>suscipit</a:t>
            </a:r>
            <a:r>
              <a:rPr lang="pt-BR" sz="3378" dirty="0"/>
              <a:t> </a:t>
            </a:r>
            <a:r>
              <a:rPr lang="pt-BR" sz="3378" dirty="0" err="1"/>
              <a:t>lobortis</a:t>
            </a:r>
            <a:r>
              <a:rPr lang="pt-BR" sz="3378" dirty="0"/>
              <a:t> </a:t>
            </a:r>
            <a:r>
              <a:rPr lang="pt-BR" sz="3378" dirty="0" err="1"/>
              <a:t>nisl</a:t>
            </a:r>
            <a:r>
              <a:rPr lang="pt-BR" sz="3378" dirty="0"/>
              <a:t> ut </a:t>
            </a:r>
            <a:r>
              <a:rPr lang="pt-BR" sz="3378" dirty="0" err="1"/>
              <a:t>aliquip</a:t>
            </a:r>
            <a:r>
              <a:rPr lang="pt-BR" sz="3378" dirty="0"/>
              <a:t> </a:t>
            </a:r>
            <a:r>
              <a:rPr lang="pt-BR" sz="3378" dirty="0" err="1"/>
              <a:t>ex</a:t>
            </a:r>
            <a:r>
              <a:rPr lang="pt-BR" sz="3378" dirty="0"/>
              <a:t> </a:t>
            </a:r>
            <a:r>
              <a:rPr lang="pt-BR" sz="3378" dirty="0" err="1"/>
              <a:t>ea</a:t>
            </a:r>
            <a:r>
              <a:rPr lang="pt-BR" sz="3378" dirty="0"/>
              <a:t> </a:t>
            </a:r>
            <a:r>
              <a:rPr lang="pt-BR" sz="3378" dirty="0" err="1"/>
              <a:t>commodo</a:t>
            </a:r>
            <a:r>
              <a:rPr lang="pt-BR" sz="3378" dirty="0"/>
              <a:t> </a:t>
            </a:r>
            <a:r>
              <a:rPr lang="pt-BR" sz="3378" dirty="0" err="1"/>
              <a:t>consequat</a:t>
            </a:r>
            <a:r>
              <a:rPr lang="pt-BR" sz="3378" dirty="0"/>
              <a:t>. </a:t>
            </a:r>
            <a:r>
              <a:rPr lang="pt-BR" sz="3378" dirty="0" err="1"/>
              <a:t>Duis</a:t>
            </a:r>
            <a:r>
              <a:rPr lang="pt-BR" sz="3378" dirty="0"/>
              <a:t> autem </a:t>
            </a:r>
            <a:r>
              <a:rPr lang="pt-BR" sz="3378" dirty="0" err="1"/>
              <a:t>vel</a:t>
            </a:r>
            <a:r>
              <a:rPr lang="pt-BR" sz="3378" dirty="0"/>
              <a:t> </a:t>
            </a:r>
            <a:r>
              <a:rPr lang="pt-BR" sz="3378" dirty="0" err="1"/>
              <a:t>eum</a:t>
            </a:r>
            <a:r>
              <a:rPr lang="pt-BR" sz="3378" dirty="0"/>
              <a:t> </a:t>
            </a:r>
            <a:r>
              <a:rPr lang="pt-BR" sz="3378" dirty="0" err="1"/>
              <a:t>iriure</a:t>
            </a:r>
            <a:r>
              <a:rPr lang="pt-BR" sz="3378" dirty="0"/>
              <a:t> </a:t>
            </a:r>
            <a:r>
              <a:rPr lang="pt-BR" sz="3378" dirty="0" err="1"/>
              <a:t>dolor</a:t>
            </a:r>
            <a:r>
              <a:rPr lang="pt-BR" sz="3378" dirty="0"/>
              <a:t> in </a:t>
            </a:r>
            <a:r>
              <a:rPr lang="pt-BR" sz="3378" dirty="0" err="1"/>
              <a:t>hendrerit</a:t>
            </a:r>
            <a:r>
              <a:rPr lang="pt-BR" sz="3378" dirty="0"/>
              <a:t> in </a:t>
            </a:r>
            <a:r>
              <a:rPr lang="pt-BR" sz="3378" dirty="0" err="1"/>
              <a:t>vulputate</a:t>
            </a:r>
            <a:r>
              <a:rPr lang="pt-BR" sz="3378" dirty="0"/>
              <a:t> </a:t>
            </a:r>
            <a:r>
              <a:rPr lang="pt-BR" sz="3378" dirty="0" err="1"/>
              <a:t>velit</a:t>
            </a:r>
            <a:r>
              <a:rPr lang="pt-BR" sz="3378" dirty="0"/>
              <a:t> esse </a:t>
            </a:r>
            <a:r>
              <a:rPr lang="pt-BR" sz="3378" dirty="0" err="1"/>
              <a:t>molestie</a:t>
            </a:r>
            <a:r>
              <a:rPr lang="pt-BR" sz="3378" dirty="0"/>
              <a:t> </a:t>
            </a:r>
            <a:r>
              <a:rPr lang="pt-BR" sz="3378" dirty="0" err="1"/>
              <a:t>consequat</a:t>
            </a:r>
            <a:r>
              <a:rPr lang="pt-BR" sz="3378" dirty="0"/>
              <a:t>, </a:t>
            </a:r>
            <a:r>
              <a:rPr lang="pt-BR" sz="3378" dirty="0" err="1"/>
              <a:t>vel</a:t>
            </a:r>
            <a:r>
              <a:rPr lang="pt-BR" sz="3378" dirty="0"/>
              <a:t> </a:t>
            </a:r>
            <a:r>
              <a:rPr lang="pt-BR" sz="3378" dirty="0" err="1"/>
              <a:t>illum</a:t>
            </a:r>
            <a:r>
              <a:rPr lang="pt-BR" sz="3378" dirty="0"/>
              <a:t> </a:t>
            </a:r>
            <a:r>
              <a:rPr lang="pt-BR" sz="3378" dirty="0" err="1"/>
              <a:t>dolore</a:t>
            </a:r>
            <a:r>
              <a:rPr lang="pt-BR" sz="3378" dirty="0"/>
              <a:t> eu </a:t>
            </a:r>
            <a:r>
              <a:rPr lang="pt-BR" sz="3378" dirty="0" err="1"/>
              <a:t>feugiat</a:t>
            </a:r>
            <a:r>
              <a:rPr lang="pt-BR" sz="3378" dirty="0"/>
              <a:t> </a:t>
            </a:r>
            <a:r>
              <a:rPr lang="pt-BR" sz="3378" dirty="0" err="1"/>
              <a:t>nulla</a:t>
            </a:r>
            <a:r>
              <a:rPr lang="pt-BR" sz="3378" dirty="0"/>
              <a:t> </a:t>
            </a:r>
            <a:r>
              <a:rPr lang="pt-BR" sz="3378" dirty="0" err="1"/>
              <a:t>facilisis</a:t>
            </a:r>
            <a:r>
              <a:rPr lang="pt-BR" sz="3378" dirty="0"/>
              <a:t> </a:t>
            </a:r>
            <a:r>
              <a:rPr lang="pt-BR" sz="3378" dirty="0" err="1"/>
              <a:t>at</a:t>
            </a:r>
            <a:r>
              <a:rPr lang="pt-BR" sz="3378" dirty="0"/>
              <a:t> vero </a:t>
            </a:r>
            <a:r>
              <a:rPr lang="pt-BR" sz="3378" dirty="0" err="1"/>
              <a:t>eros</a:t>
            </a:r>
            <a:r>
              <a:rPr lang="pt-BR" sz="3378" dirty="0"/>
              <a:t> et </a:t>
            </a:r>
            <a:r>
              <a:rPr lang="pt-BR" sz="3378" dirty="0" err="1"/>
              <a:t>accumsan</a:t>
            </a:r>
            <a:r>
              <a:rPr lang="pt-BR" sz="3378" dirty="0"/>
              <a:t> et </a:t>
            </a:r>
            <a:r>
              <a:rPr lang="pt-BR" sz="3378" dirty="0" err="1"/>
              <a:t>iusto</a:t>
            </a:r>
            <a:r>
              <a:rPr lang="pt-BR" sz="3378" dirty="0"/>
              <a:t> </a:t>
            </a:r>
            <a:r>
              <a:rPr lang="pt-BR" sz="3378" dirty="0" err="1"/>
              <a:t>odio</a:t>
            </a:r>
            <a:r>
              <a:rPr lang="pt-BR" sz="3378" dirty="0"/>
              <a:t> </a:t>
            </a:r>
            <a:r>
              <a:rPr lang="pt-BR" sz="3378" dirty="0" err="1"/>
              <a:t>dignissim</a:t>
            </a:r>
            <a:r>
              <a:rPr lang="pt-BR" sz="3378" dirty="0"/>
              <a:t> </a:t>
            </a:r>
            <a:r>
              <a:rPr lang="pt-BR" sz="3378" dirty="0" err="1"/>
              <a:t>qui</a:t>
            </a:r>
            <a:r>
              <a:rPr lang="pt-BR" sz="3378" dirty="0"/>
              <a:t> </a:t>
            </a:r>
            <a:r>
              <a:rPr lang="pt-BR" sz="3378" dirty="0" err="1"/>
              <a:t>blandit</a:t>
            </a:r>
            <a:r>
              <a:rPr lang="pt-BR" sz="3378" dirty="0"/>
              <a:t> </a:t>
            </a:r>
            <a:r>
              <a:rPr lang="pt-BR" sz="3378" dirty="0" err="1"/>
              <a:t>praesent</a:t>
            </a:r>
            <a:r>
              <a:rPr lang="pt-BR" sz="3378" dirty="0"/>
              <a:t> </a:t>
            </a:r>
            <a:r>
              <a:rPr lang="pt-BR" sz="3378" dirty="0" err="1"/>
              <a:t>luptatum</a:t>
            </a:r>
            <a:r>
              <a:rPr lang="pt-BR" sz="3378" dirty="0"/>
              <a:t> </a:t>
            </a:r>
            <a:r>
              <a:rPr lang="pt-BR" sz="3378" dirty="0" err="1"/>
              <a:t>zzril</a:t>
            </a:r>
            <a:r>
              <a:rPr lang="pt-BR" sz="3378" dirty="0"/>
              <a:t> </a:t>
            </a:r>
            <a:r>
              <a:rPr lang="pt-BR" sz="3378" dirty="0" err="1"/>
              <a:t>delenit</a:t>
            </a:r>
            <a:r>
              <a:rPr lang="pt-BR" sz="3378" dirty="0"/>
              <a:t> augue </a:t>
            </a:r>
            <a:r>
              <a:rPr lang="pt-BR" sz="3378" dirty="0" err="1"/>
              <a:t>duis</a:t>
            </a:r>
            <a:r>
              <a:rPr lang="pt-BR" sz="3378" dirty="0"/>
              <a:t> </a:t>
            </a:r>
            <a:r>
              <a:rPr lang="pt-BR" sz="3378" dirty="0" err="1"/>
              <a:t>dolore</a:t>
            </a:r>
            <a:r>
              <a:rPr lang="pt-BR" sz="3378" dirty="0"/>
              <a:t> te </a:t>
            </a:r>
            <a:r>
              <a:rPr lang="pt-BR" sz="3378" dirty="0" err="1"/>
              <a:t>feugait</a:t>
            </a:r>
            <a:r>
              <a:rPr lang="pt-BR" sz="3378" dirty="0"/>
              <a:t> </a:t>
            </a:r>
            <a:r>
              <a:rPr lang="pt-BR" sz="3378" dirty="0" err="1"/>
              <a:t>nulla</a:t>
            </a:r>
            <a:r>
              <a:rPr lang="pt-BR" sz="3378" dirty="0"/>
              <a:t> </a:t>
            </a:r>
            <a:r>
              <a:rPr lang="pt-BR" sz="3378" dirty="0" err="1"/>
              <a:t>facilisi</a:t>
            </a:r>
            <a:r>
              <a:rPr lang="pt-BR" sz="3378" dirty="0"/>
              <a:t>.</a:t>
            </a:r>
          </a:p>
          <a:p>
            <a:pPr algn="just"/>
            <a:r>
              <a:rPr lang="pt-BR" sz="3378" dirty="0" err="1"/>
              <a:t>Lorem</a:t>
            </a:r>
            <a:r>
              <a:rPr lang="pt-BR" sz="3378" dirty="0"/>
              <a:t> ipsum </a:t>
            </a:r>
            <a:r>
              <a:rPr lang="pt-BR" sz="3378" dirty="0" err="1"/>
              <a:t>dolor</a:t>
            </a:r>
            <a:r>
              <a:rPr lang="pt-BR" sz="3378" dirty="0"/>
              <a:t> </a:t>
            </a:r>
            <a:r>
              <a:rPr lang="pt-BR" sz="3378" dirty="0" err="1"/>
              <a:t>sit</a:t>
            </a:r>
            <a:r>
              <a:rPr lang="pt-BR" sz="3378" dirty="0"/>
              <a:t> </a:t>
            </a:r>
            <a:r>
              <a:rPr lang="pt-BR" sz="3378" dirty="0" err="1"/>
              <a:t>amet</a:t>
            </a:r>
            <a:r>
              <a:rPr lang="pt-BR" sz="3378" dirty="0"/>
              <a:t>, </a:t>
            </a:r>
            <a:r>
              <a:rPr lang="pt-BR" sz="3378" dirty="0" err="1"/>
              <a:t>cons</a:t>
            </a:r>
            <a:r>
              <a:rPr lang="pt-BR" sz="3378" dirty="0"/>
              <a:t> </a:t>
            </a:r>
            <a:r>
              <a:rPr lang="pt-BR" sz="3378" dirty="0" err="1"/>
              <a:t>ectetuer</a:t>
            </a:r>
            <a:r>
              <a:rPr lang="pt-BR" sz="3378" dirty="0"/>
              <a:t> </a:t>
            </a:r>
            <a:r>
              <a:rPr lang="pt-BR" sz="3378" dirty="0" err="1"/>
              <a:t>adipiscing</a:t>
            </a:r>
            <a:r>
              <a:rPr lang="pt-BR" sz="3378" dirty="0"/>
              <a:t> </a:t>
            </a:r>
            <a:r>
              <a:rPr lang="pt-BR" sz="3378" dirty="0" err="1"/>
              <a:t>elit</a:t>
            </a:r>
            <a:r>
              <a:rPr lang="pt-BR" sz="3378" dirty="0"/>
              <a:t>, </a:t>
            </a:r>
            <a:r>
              <a:rPr lang="pt-BR" sz="3378" dirty="0" err="1"/>
              <a:t>sed</a:t>
            </a:r>
            <a:r>
              <a:rPr lang="pt-BR" sz="3378" dirty="0"/>
              <a:t> </a:t>
            </a:r>
            <a:r>
              <a:rPr lang="pt-BR" sz="3378" dirty="0" err="1"/>
              <a:t>diam</a:t>
            </a:r>
            <a:r>
              <a:rPr lang="pt-BR" sz="3378" dirty="0"/>
              <a:t> </a:t>
            </a:r>
            <a:r>
              <a:rPr lang="pt-BR" sz="3378" dirty="0" err="1"/>
              <a:t>nonummy</a:t>
            </a:r>
            <a:r>
              <a:rPr lang="pt-BR" sz="3378" dirty="0"/>
              <a:t> </a:t>
            </a:r>
            <a:r>
              <a:rPr lang="pt-BR" sz="3378" dirty="0" err="1"/>
              <a:t>nibh</a:t>
            </a:r>
            <a:r>
              <a:rPr lang="pt-BR" sz="3378" dirty="0"/>
              <a:t> </a:t>
            </a:r>
            <a:r>
              <a:rPr lang="pt-BR" sz="3378" dirty="0" err="1"/>
              <a:t>euismod</a:t>
            </a:r>
            <a:r>
              <a:rPr lang="pt-BR" sz="3378" dirty="0"/>
              <a:t> </a:t>
            </a:r>
            <a:r>
              <a:rPr lang="pt-BR" sz="3378" dirty="0" err="1"/>
              <a:t>tincidunt</a:t>
            </a:r>
            <a:r>
              <a:rPr lang="pt-BR" sz="3378" dirty="0"/>
              <a:t> ut </a:t>
            </a:r>
            <a:r>
              <a:rPr lang="pt-BR" sz="3378" dirty="0" err="1"/>
              <a:t>laoreet</a:t>
            </a:r>
            <a:r>
              <a:rPr lang="pt-BR" sz="3378" dirty="0"/>
              <a:t> .</a:t>
            </a:r>
          </a:p>
        </p:txBody>
      </p:sp>
      <p:sp>
        <p:nvSpPr>
          <p:cNvPr id="24" name="Título 12">
            <a:extLst>
              <a:ext uri="{FF2B5EF4-FFF2-40B4-BE49-F238E27FC236}">
                <a16:creationId xmlns:a16="http://schemas.microsoft.com/office/drawing/2014/main" id="{AEC05F84-7CC2-6903-CE7A-FF71D49A4BF0}"/>
              </a:ext>
            </a:extLst>
          </p:cNvPr>
          <p:cNvSpPr txBox="1">
            <a:spLocks/>
          </p:cNvSpPr>
          <p:nvPr/>
        </p:nvSpPr>
        <p:spPr>
          <a:xfrm>
            <a:off x="14214225" y="23690258"/>
            <a:ext cx="11725380" cy="689595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77219" tIns="38610" rIns="77219" bIns="38610" rtlCol="0" anchor="b">
            <a:noAutofit/>
          </a:bodyPr>
          <a:lstStyle>
            <a:lvl1pPr algn="ctr" defTabSz="3239902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1259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3378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(</a:t>
            </a:r>
            <a:r>
              <a:rPr lang="pt-BR" sz="3378" b="1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text</a:t>
            </a:r>
            <a:r>
              <a:rPr lang="pt-BR" sz="3378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t-BR" sz="3378" b="1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size</a:t>
            </a:r>
            <a:r>
              <a:rPr lang="pt-BR" sz="3378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t-BR" sz="3378" b="1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suggested</a:t>
            </a:r>
            <a:r>
              <a:rPr lang="pt-BR" sz="3378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35-45)</a:t>
            </a:r>
          </a:p>
        </p:txBody>
      </p:sp>
      <p:sp>
        <p:nvSpPr>
          <p:cNvPr id="25" name="CaixaDeTexto 24">
            <a:extLst>
              <a:ext uri="{FF2B5EF4-FFF2-40B4-BE49-F238E27FC236}">
                <a16:creationId xmlns:a16="http://schemas.microsoft.com/office/drawing/2014/main" id="{5FDDBDA7-E8BB-C0A6-367B-0B536D9C7178}"/>
              </a:ext>
            </a:extLst>
          </p:cNvPr>
          <p:cNvSpPr txBox="1"/>
          <p:nvPr/>
        </p:nvSpPr>
        <p:spPr>
          <a:xfrm>
            <a:off x="14214225" y="24734640"/>
            <a:ext cx="11725380" cy="13087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3378" dirty="0" err="1"/>
              <a:t>Lorem</a:t>
            </a:r>
            <a:r>
              <a:rPr lang="pt-BR" sz="3378" dirty="0"/>
              <a:t> ipsum </a:t>
            </a:r>
            <a:r>
              <a:rPr lang="pt-BR" sz="3378" dirty="0" err="1"/>
              <a:t>dolor</a:t>
            </a:r>
            <a:r>
              <a:rPr lang="pt-BR" sz="3378" dirty="0"/>
              <a:t> </a:t>
            </a:r>
            <a:r>
              <a:rPr lang="pt-BR" sz="3378" dirty="0" err="1"/>
              <a:t>sit</a:t>
            </a:r>
            <a:r>
              <a:rPr lang="pt-BR" sz="3378" dirty="0"/>
              <a:t> </a:t>
            </a:r>
            <a:r>
              <a:rPr lang="pt-BR" sz="3378" dirty="0" err="1"/>
              <a:t>amet</a:t>
            </a:r>
            <a:r>
              <a:rPr lang="pt-BR" sz="3378" dirty="0"/>
              <a:t>, </a:t>
            </a:r>
            <a:r>
              <a:rPr lang="pt-BR" sz="3378" dirty="0" err="1"/>
              <a:t>consectetuer</a:t>
            </a:r>
            <a:r>
              <a:rPr lang="pt-BR" sz="3378" dirty="0"/>
              <a:t> </a:t>
            </a:r>
            <a:r>
              <a:rPr lang="pt-BR" sz="3378" dirty="0" err="1"/>
              <a:t>adipiscing</a:t>
            </a:r>
            <a:r>
              <a:rPr lang="pt-BR" sz="3378" dirty="0"/>
              <a:t> </a:t>
            </a:r>
            <a:r>
              <a:rPr lang="pt-BR" sz="3378" dirty="0" err="1"/>
              <a:t>elit</a:t>
            </a:r>
            <a:r>
              <a:rPr lang="pt-BR" sz="3378" dirty="0"/>
              <a:t>, </a:t>
            </a:r>
            <a:r>
              <a:rPr lang="pt-BR" sz="3378" dirty="0" err="1"/>
              <a:t>sed</a:t>
            </a:r>
            <a:r>
              <a:rPr lang="pt-BR" sz="3378" dirty="0"/>
              <a:t> </a:t>
            </a:r>
            <a:r>
              <a:rPr lang="pt-BR" sz="3378" dirty="0" err="1"/>
              <a:t>diam</a:t>
            </a:r>
            <a:r>
              <a:rPr lang="pt-BR" sz="3378" dirty="0"/>
              <a:t> </a:t>
            </a:r>
            <a:r>
              <a:rPr lang="pt-BR" sz="3378" dirty="0" err="1"/>
              <a:t>nonummy</a:t>
            </a:r>
            <a:r>
              <a:rPr lang="pt-BR" sz="3378" dirty="0"/>
              <a:t> </a:t>
            </a:r>
            <a:r>
              <a:rPr lang="pt-BR" sz="3378" dirty="0" err="1"/>
              <a:t>nibh</a:t>
            </a:r>
            <a:r>
              <a:rPr lang="pt-BR" sz="3378" dirty="0"/>
              <a:t> </a:t>
            </a:r>
            <a:r>
              <a:rPr lang="pt-BR" sz="3378" dirty="0" err="1"/>
              <a:t>euismod</a:t>
            </a:r>
            <a:r>
              <a:rPr lang="pt-BR" sz="3378" dirty="0"/>
              <a:t> </a:t>
            </a:r>
            <a:r>
              <a:rPr lang="pt-BR" sz="3378" dirty="0" err="1"/>
              <a:t>tincidunt</a:t>
            </a:r>
            <a:r>
              <a:rPr lang="pt-BR" sz="3378" dirty="0"/>
              <a:t> ut </a:t>
            </a:r>
            <a:r>
              <a:rPr lang="pt-BR" sz="3378" dirty="0" err="1"/>
              <a:t>laoreet</a:t>
            </a:r>
            <a:r>
              <a:rPr lang="pt-BR" sz="3378" dirty="0"/>
              <a:t> </a:t>
            </a:r>
            <a:r>
              <a:rPr lang="pt-BR" sz="3378" dirty="0" err="1"/>
              <a:t>dolore</a:t>
            </a:r>
            <a:r>
              <a:rPr lang="pt-BR" sz="3378" dirty="0"/>
              <a:t> magna </a:t>
            </a:r>
            <a:r>
              <a:rPr lang="pt-BR" sz="3378" dirty="0" err="1"/>
              <a:t>aliquam</a:t>
            </a:r>
            <a:r>
              <a:rPr lang="pt-BR" sz="3378" dirty="0"/>
              <a:t> erat </a:t>
            </a:r>
            <a:r>
              <a:rPr lang="pt-BR" sz="3378" dirty="0" err="1"/>
              <a:t>volutpat</a:t>
            </a:r>
            <a:r>
              <a:rPr lang="pt-BR" sz="3378" dirty="0"/>
              <a:t>. Ut </a:t>
            </a:r>
            <a:r>
              <a:rPr lang="pt-BR" sz="3378" dirty="0" err="1"/>
              <a:t>wisi</a:t>
            </a:r>
            <a:r>
              <a:rPr lang="pt-BR" sz="3378" dirty="0"/>
              <a:t> </a:t>
            </a:r>
            <a:r>
              <a:rPr lang="pt-BR" sz="3378" dirty="0" err="1"/>
              <a:t>enim</a:t>
            </a:r>
            <a:r>
              <a:rPr lang="pt-BR" sz="3378" dirty="0"/>
              <a:t> ad </a:t>
            </a:r>
            <a:r>
              <a:rPr lang="pt-BR" sz="3378" dirty="0" err="1"/>
              <a:t>minim</a:t>
            </a:r>
            <a:r>
              <a:rPr lang="pt-BR" sz="3378" dirty="0"/>
              <a:t> </a:t>
            </a:r>
            <a:r>
              <a:rPr lang="pt-BR" sz="3378" dirty="0" err="1"/>
              <a:t>veniam</a:t>
            </a:r>
            <a:r>
              <a:rPr lang="pt-BR" sz="3378" dirty="0"/>
              <a:t>, quis </a:t>
            </a:r>
            <a:r>
              <a:rPr lang="pt-BR" sz="3378" dirty="0" err="1"/>
              <a:t>nostrud</a:t>
            </a:r>
            <a:r>
              <a:rPr lang="pt-BR" sz="3378" dirty="0"/>
              <a:t> exerci </a:t>
            </a:r>
            <a:r>
              <a:rPr lang="pt-BR" sz="3378" dirty="0" err="1"/>
              <a:t>tation</a:t>
            </a:r>
            <a:r>
              <a:rPr lang="pt-BR" sz="3378" dirty="0"/>
              <a:t> </a:t>
            </a:r>
            <a:r>
              <a:rPr lang="pt-BR" sz="3378" dirty="0" err="1"/>
              <a:t>ullamcorper</a:t>
            </a:r>
            <a:r>
              <a:rPr lang="pt-BR" sz="3378" dirty="0"/>
              <a:t> </a:t>
            </a:r>
            <a:r>
              <a:rPr lang="pt-BR" sz="3378" dirty="0" err="1"/>
              <a:t>suscipit</a:t>
            </a:r>
            <a:r>
              <a:rPr lang="pt-BR" sz="3378" dirty="0"/>
              <a:t> </a:t>
            </a:r>
            <a:r>
              <a:rPr lang="pt-BR" sz="3378" dirty="0" err="1"/>
              <a:t>lobortis</a:t>
            </a:r>
            <a:r>
              <a:rPr lang="pt-BR" sz="3378" dirty="0"/>
              <a:t> </a:t>
            </a:r>
            <a:r>
              <a:rPr lang="pt-BR" sz="3378" dirty="0" err="1"/>
              <a:t>nisl</a:t>
            </a:r>
            <a:r>
              <a:rPr lang="pt-BR" sz="3378" dirty="0"/>
              <a:t> ut </a:t>
            </a:r>
            <a:r>
              <a:rPr lang="pt-BR" sz="3378" dirty="0" err="1"/>
              <a:t>aliquip</a:t>
            </a:r>
            <a:r>
              <a:rPr lang="pt-BR" sz="3378" dirty="0"/>
              <a:t> </a:t>
            </a:r>
            <a:r>
              <a:rPr lang="pt-BR" sz="3378" dirty="0" err="1"/>
              <a:t>ex</a:t>
            </a:r>
            <a:r>
              <a:rPr lang="pt-BR" sz="3378" dirty="0"/>
              <a:t> </a:t>
            </a:r>
            <a:r>
              <a:rPr lang="pt-BR" sz="3378" dirty="0" err="1"/>
              <a:t>ea</a:t>
            </a:r>
            <a:r>
              <a:rPr lang="pt-BR" sz="3378" dirty="0"/>
              <a:t> </a:t>
            </a:r>
            <a:r>
              <a:rPr lang="pt-BR" sz="3378" dirty="0" err="1"/>
              <a:t>commodo</a:t>
            </a:r>
            <a:r>
              <a:rPr lang="pt-BR" sz="3378" dirty="0"/>
              <a:t> </a:t>
            </a:r>
            <a:r>
              <a:rPr lang="pt-BR" sz="3378" dirty="0" err="1"/>
              <a:t>consequat</a:t>
            </a:r>
            <a:r>
              <a:rPr lang="pt-BR" sz="3378" dirty="0"/>
              <a:t>. </a:t>
            </a:r>
            <a:r>
              <a:rPr lang="pt-BR" sz="3378" dirty="0" err="1"/>
              <a:t>Duis</a:t>
            </a:r>
            <a:r>
              <a:rPr lang="pt-BR" sz="3378" dirty="0"/>
              <a:t> autem </a:t>
            </a:r>
            <a:r>
              <a:rPr lang="pt-BR" sz="3378" dirty="0" err="1"/>
              <a:t>vel</a:t>
            </a:r>
            <a:r>
              <a:rPr lang="pt-BR" sz="3378" dirty="0"/>
              <a:t> </a:t>
            </a:r>
            <a:r>
              <a:rPr lang="pt-BR" sz="3378" dirty="0" err="1"/>
              <a:t>eum</a:t>
            </a:r>
            <a:r>
              <a:rPr lang="pt-BR" sz="3378" dirty="0"/>
              <a:t> </a:t>
            </a:r>
            <a:r>
              <a:rPr lang="pt-BR" sz="3378" dirty="0" err="1"/>
              <a:t>iriure</a:t>
            </a:r>
            <a:r>
              <a:rPr lang="pt-BR" sz="3378" dirty="0"/>
              <a:t> </a:t>
            </a:r>
            <a:r>
              <a:rPr lang="pt-BR" sz="3378" dirty="0" err="1"/>
              <a:t>dolor</a:t>
            </a:r>
            <a:r>
              <a:rPr lang="pt-BR" sz="3378" dirty="0"/>
              <a:t> in </a:t>
            </a:r>
            <a:r>
              <a:rPr lang="pt-BR" sz="3378" dirty="0" err="1"/>
              <a:t>hendrerit</a:t>
            </a:r>
            <a:r>
              <a:rPr lang="pt-BR" sz="3378" dirty="0"/>
              <a:t> in </a:t>
            </a:r>
            <a:r>
              <a:rPr lang="pt-BR" sz="3378" dirty="0" err="1"/>
              <a:t>vulputate</a:t>
            </a:r>
            <a:r>
              <a:rPr lang="pt-BR" sz="3378" dirty="0"/>
              <a:t> </a:t>
            </a:r>
            <a:r>
              <a:rPr lang="pt-BR" sz="3378" dirty="0" err="1"/>
              <a:t>velit</a:t>
            </a:r>
            <a:r>
              <a:rPr lang="pt-BR" sz="3378" dirty="0"/>
              <a:t> esse </a:t>
            </a:r>
            <a:r>
              <a:rPr lang="pt-BR" sz="3378" dirty="0" err="1"/>
              <a:t>molestie</a:t>
            </a:r>
            <a:r>
              <a:rPr lang="pt-BR" sz="3378" dirty="0"/>
              <a:t> </a:t>
            </a:r>
            <a:r>
              <a:rPr lang="pt-BR" sz="3378" dirty="0" err="1"/>
              <a:t>consequat</a:t>
            </a:r>
            <a:r>
              <a:rPr lang="pt-BR" sz="3378" dirty="0"/>
              <a:t>, </a:t>
            </a:r>
            <a:r>
              <a:rPr lang="pt-BR" sz="3378" dirty="0" err="1"/>
              <a:t>vel</a:t>
            </a:r>
            <a:r>
              <a:rPr lang="pt-BR" sz="3378" dirty="0"/>
              <a:t> </a:t>
            </a:r>
            <a:r>
              <a:rPr lang="pt-BR" sz="3378" dirty="0" err="1"/>
              <a:t>illum</a:t>
            </a:r>
            <a:r>
              <a:rPr lang="pt-BR" sz="3378" dirty="0"/>
              <a:t> </a:t>
            </a:r>
            <a:r>
              <a:rPr lang="pt-BR" sz="3378" dirty="0" err="1"/>
              <a:t>dolore</a:t>
            </a:r>
            <a:r>
              <a:rPr lang="pt-BR" sz="3378" dirty="0"/>
              <a:t> eu </a:t>
            </a:r>
            <a:r>
              <a:rPr lang="pt-BR" sz="3378" dirty="0" err="1"/>
              <a:t>feugiat</a:t>
            </a:r>
            <a:r>
              <a:rPr lang="pt-BR" sz="3378" dirty="0"/>
              <a:t> </a:t>
            </a:r>
            <a:r>
              <a:rPr lang="pt-BR" sz="3378" dirty="0" err="1"/>
              <a:t>nulla</a:t>
            </a:r>
            <a:r>
              <a:rPr lang="pt-BR" sz="3378" dirty="0"/>
              <a:t> </a:t>
            </a:r>
            <a:r>
              <a:rPr lang="pt-BR" sz="3378" dirty="0" err="1"/>
              <a:t>facilisis</a:t>
            </a:r>
            <a:r>
              <a:rPr lang="pt-BR" sz="3378" dirty="0"/>
              <a:t> </a:t>
            </a:r>
            <a:r>
              <a:rPr lang="pt-BR" sz="3378" dirty="0" err="1"/>
              <a:t>at</a:t>
            </a:r>
            <a:r>
              <a:rPr lang="pt-BR" sz="3378" dirty="0"/>
              <a:t> vero </a:t>
            </a:r>
            <a:r>
              <a:rPr lang="pt-BR" sz="3378" dirty="0" err="1"/>
              <a:t>eros</a:t>
            </a:r>
            <a:r>
              <a:rPr lang="pt-BR" sz="3378" dirty="0"/>
              <a:t> et </a:t>
            </a:r>
            <a:r>
              <a:rPr lang="pt-BR" sz="3378" dirty="0" err="1"/>
              <a:t>accumsan</a:t>
            </a:r>
            <a:r>
              <a:rPr lang="pt-BR" sz="3378" dirty="0"/>
              <a:t> et </a:t>
            </a:r>
            <a:r>
              <a:rPr lang="pt-BR" sz="3378" dirty="0" err="1"/>
              <a:t>iusto</a:t>
            </a:r>
            <a:r>
              <a:rPr lang="pt-BR" sz="3378" dirty="0"/>
              <a:t> </a:t>
            </a:r>
            <a:r>
              <a:rPr lang="pt-BR" sz="3378" dirty="0" err="1"/>
              <a:t>odio</a:t>
            </a:r>
            <a:r>
              <a:rPr lang="pt-BR" sz="3378" dirty="0"/>
              <a:t> </a:t>
            </a:r>
            <a:r>
              <a:rPr lang="pt-BR" sz="3378" dirty="0" err="1"/>
              <a:t>dignissim</a:t>
            </a:r>
            <a:r>
              <a:rPr lang="pt-BR" sz="3378" dirty="0"/>
              <a:t> </a:t>
            </a:r>
            <a:r>
              <a:rPr lang="pt-BR" sz="3378" dirty="0" err="1"/>
              <a:t>qui</a:t>
            </a:r>
            <a:r>
              <a:rPr lang="pt-BR" sz="3378" dirty="0"/>
              <a:t> </a:t>
            </a:r>
            <a:r>
              <a:rPr lang="pt-BR" sz="3378" dirty="0" err="1"/>
              <a:t>blandit</a:t>
            </a:r>
            <a:r>
              <a:rPr lang="pt-BR" sz="3378" dirty="0"/>
              <a:t> </a:t>
            </a:r>
            <a:r>
              <a:rPr lang="pt-BR" sz="3378" dirty="0" err="1"/>
              <a:t>praesent</a:t>
            </a:r>
            <a:r>
              <a:rPr lang="pt-BR" sz="3378" dirty="0"/>
              <a:t> </a:t>
            </a:r>
            <a:r>
              <a:rPr lang="pt-BR" sz="3378" dirty="0" err="1"/>
              <a:t>luptatum</a:t>
            </a:r>
            <a:r>
              <a:rPr lang="pt-BR" sz="3378" dirty="0"/>
              <a:t> </a:t>
            </a:r>
            <a:r>
              <a:rPr lang="pt-BR" sz="3378" dirty="0" err="1"/>
              <a:t>zzril</a:t>
            </a:r>
            <a:r>
              <a:rPr lang="pt-BR" sz="3378" dirty="0"/>
              <a:t> </a:t>
            </a:r>
            <a:r>
              <a:rPr lang="pt-BR" sz="3378" dirty="0" err="1"/>
              <a:t>delenit</a:t>
            </a:r>
            <a:r>
              <a:rPr lang="pt-BR" sz="3378" dirty="0"/>
              <a:t> augue </a:t>
            </a:r>
            <a:r>
              <a:rPr lang="pt-BR" sz="3378" dirty="0" err="1"/>
              <a:t>duis</a:t>
            </a:r>
            <a:r>
              <a:rPr lang="pt-BR" sz="3378" dirty="0"/>
              <a:t> </a:t>
            </a:r>
            <a:r>
              <a:rPr lang="pt-BR" sz="3378" dirty="0" err="1"/>
              <a:t>dolore</a:t>
            </a:r>
            <a:r>
              <a:rPr lang="pt-BR" sz="3378" dirty="0"/>
              <a:t> te </a:t>
            </a:r>
            <a:r>
              <a:rPr lang="pt-BR" sz="3378" dirty="0" err="1"/>
              <a:t>feugait</a:t>
            </a:r>
            <a:r>
              <a:rPr lang="pt-BR" sz="3378" dirty="0"/>
              <a:t> </a:t>
            </a:r>
            <a:r>
              <a:rPr lang="pt-BR" sz="3378" dirty="0" err="1"/>
              <a:t>nulla</a:t>
            </a:r>
            <a:r>
              <a:rPr lang="pt-BR" sz="3378" dirty="0"/>
              <a:t> </a:t>
            </a:r>
            <a:r>
              <a:rPr lang="pt-BR" sz="3378" dirty="0" err="1"/>
              <a:t>facilisi</a:t>
            </a:r>
            <a:r>
              <a:rPr lang="pt-BR" sz="3378" dirty="0"/>
              <a:t>.</a:t>
            </a:r>
          </a:p>
          <a:p>
            <a:pPr algn="just"/>
            <a:r>
              <a:rPr lang="pt-BR" sz="3378" dirty="0" err="1"/>
              <a:t>Lorem</a:t>
            </a:r>
            <a:r>
              <a:rPr lang="pt-BR" sz="3378" dirty="0"/>
              <a:t> ipsum </a:t>
            </a:r>
            <a:r>
              <a:rPr lang="pt-BR" sz="3378" dirty="0" err="1"/>
              <a:t>dolor</a:t>
            </a:r>
            <a:r>
              <a:rPr lang="pt-BR" sz="3378" dirty="0"/>
              <a:t> </a:t>
            </a:r>
            <a:r>
              <a:rPr lang="pt-BR" sz="3378" dirty="0" err="1"/>
              <a:t>sit</a:t>
            </a:r>
            <a:r>
              <a:rPr lang="pt-BR" sz="3378" dirty="0"/>
              <a:t> </a:t>
            </a:r>
            <a:r>
              <a:rPr lang="pt-BR" sz="3378" dirty="0" err="1"/>
              <a:t>amet</a:t>
            </a:r>
            <a:r>
              <a:rPr lang="pt-BR" sz="3378" dirty="0"/>
              <a:t>, </a:t>
            </a:r>
            <a:r>
              <a:rPr lang="pt-BR" sz="3378" dirty="0" err="1"/>
              <a:t>cons</a:t>
            </a:r>
            <a:r>
              <a:rPr lang="pt-BR" sz="3378" dirty="0"/>
              <a:t> </a:t>
            </a:r>
            <a:r>
              <a:rPr lang="pt-BR" sz="3378" dirty="0" err="1"/>
              <a:t>ectetuer</a:t>
            </a:r>
            <a:r>
              <a:rPr lang="pt-BR" sz="3378" dirty="0"/>
              <a:t> </a:t>
            </a:r>
            <a:r>
              <a:rPr lang="pt-BR" sz="3378" dirty="0" err="1"/>
              <a:t>adipiscing</a:t>
            </a:r>
            <a:r>
              <a:rPr lang="pt-BR" sz="3378" dirty="0"/>
              <a:t> </a:t>
            </a:r>
            <a:r>
              <a:rPr lang="pt-BR" sz="3378" dirty="0" err="1"/>
              <a:t>elit</a:t>
            </a:r>
            <a:r>
              <a:rPr lang="pt-BR" sz="3378" dirty="0"/>
              <a:t>, </a:t>
            </a:r>
            <a:r>
              <a:rPr lang="pt-BR" sz="3378" dirty="0" err="1"/>
              <a:t>sed</a:t>
            </a:r>
            <a:r>
              <a:rPr lang="pt-BR" sz="3378" dirty="0"/>
              <a:t> </a:t>
            </a:r>
            <a:r>
              <a:rPr lang="pt-BR" sz="3378" dirty="0" err="1"/>
              <a:t>diam</a:t>
            </a:r>
            <a:r>
              <a:rPr lang="pt-BR" sz="3378" dirty="0"/>
              <a:t> </a:t>
            </a:r>
            <a:r>
              <a:rPr lang="pt-BR" sz="3378" dirty="0" err="1"/>
              <a:t>nonummy</a:t>
            </a:r>
            <a:r>
              <a:rPr lang="pt-BR" sz="3378" dirty="0"/>
              <a:t> </a:t>
            </a:r>
            <a:r>
              <a:rPr lang="pt-BR" sz="3378" dirty="0" err="1"/>
              <a:t>nibh</a:t>
            </a:r>
            <a:r>
              <a:rPr lang="pt-BR" sz="3378" dirty="0"/>
              <a:t> </a:t>
            </a:r>
            <a:r>
              <a:rPr lang="pt-BR" sz="3378" dirty="0" err="1"/>
              <a:t>euismod</a:t>
            </a:r>
            <a:r>
              <a:rPr lang="pt-BR" sz="3378" dirty="0"/>
              <a:t> </a:t>
            </a:r>
            <a:r>
              <a:rPr lang="pt-BR" sz="3378" dirty="0" err="1"/>
              <a:t>tincidunt</a:t>
            </a:r>
            <a:r>
              <a:rPr lang="pt-BR" sz="3378" dirty="0"/>
              <a:t> ut </a:t>
            </a:r>
            <a:r>
              <a:rPr lang="pt-BR" sz="3378" dirty="0" err="1"/>
              <a:t>laoreet</a:t>
            </a:r>
            <a:r>
              <a:rPr lang="pt-BR" sz="3378" dirty="0"/>
              <a:t> </a:t>
            </a:r>
            <a:r>
              <a:rPr lang="pt-BR" sz="3378" dirty="0" err="1"/>
              <a:t>dolore</a:t>
            </a:r>
            <a:r>
              <a:rPr lang="pt-BR" sz="3378" dirty="0"/>
              <a:t> magna </a:t>
            </a:r>
            <a:r>
              <a:rPr lang="pt-BR" sz="3378" dirty="0" err="1"/>
              <a:t>aliquam</a:t>
            </a:r>
            <a:r>
              <a:rPr lang="pt-BR" sz="3378" dirty="0"/>
              <a:t>.</a:t>
            </a:r>
          </a:p>
          <a:p>
            <a:pPr algn="just"/>
            <a:r>
              <a:rPr lang="pt-BR" sz="3378" dirty="0" err="1"/>
              <a:t>Lorem</a:t>
            </a:r>
            <a:r>
              <a:rPr lang="pt-BR" sz="3378" dirty="0"/>
              <a:t> ipsum </a:t>
            </a:r>
            <a:r>
              <a:rPr lang="pt-BR" sz="3378" dirty="0" err="1"/>
              <a:t>dolor</a:t>
            </a:r>
            <a:r>
              <a:rPr lang="pt-BR" sz="3378" dirty="0"/>
              <a:t> </a:t>
            </a:r>
            <a:r>
              <a:rPr lang="pt-BR" sz="3378" dirty="0" err="1"/>
              <a:t>sit</a:t>
            </a:r>
            <a:r>
              <a:rPr lang="pt-BR" sz="3378" dirty="0"/>
              <a:t> </a:t>
            </a:r>
            <a:r>
              <a:rPr lang="pt-BR" sz="3378" dirty="0" err="1"/>
              <a:t>amet</a:t>
            </a:r>
            <a:r>
              <a:rPr lang="pt-BR" sz="3378" dirty="0"/>
              <a:t>, </a:t>
            </a:r>
            <a:r>
              <a:rPr lang="pt-BR" sz="3378" dirty="0" err="1"/>
              <a:t>consectetuer</a:t>
            </a:r>
            <a:r>
              <a:rPr lang="pt-BR" sz="3378" dirty="0"/>
              <a:t> </a:t>
            </a:r>
            <a:r>
              <a:rPr lang="pt-BR" sz="3378" dirty="0" err="1"/>
              <a:t>adipiscing</a:t>
            </a:r>
            <a:r>
              <a:rPr lang="pt-BR" sz="3378" dirty="0"/>
              <a:t> </a:t>
            </a:r>
            <a:r>
              <a:rPr lang="pt-BR" sz="3378" dirty="0" err="1"/>
              <a:t>elit</a:t>
            </a:r>
            <a:r>
              <a:rPr lang="pt-BR" sz="3378" dirty="0"/>
              <a:t>, </a:t>
            </a:r>
            <a:r>
              <a:rPr lang="pt-BR" sz="3378" dirty="0" err="1"/>
              <a:t>sed</a:t>
            </a:r>
            <a:r>
              <a:rPr lang="pt-BR" sz="3378" dirty="0"/>
              <a:t> </a:t>
            </a:r>
            <a:r>
              <a:rPr lang="pt-BR" sz="3378" dirty="0" err="1"/>
              <a:t>diam</a:t>
            </a:r>
            <a:r>
              <a:rPr lang="pt-BR" sz="3378" dirty="0"/>
              <a:t> </a:t>
            </a:r>
            <a:r>
              <a:rPr lang="pt-BR" sz="3378" dirty="0" err="1"/>
              <a:t>nonummy</a:t>
            </a:r>
            <a:r>
              <a:rPr lang="pt-BR" sz="3378" dirty="0"/>
              <a:t> </a:t>
            </a:r>
            <a:r>
              <a:rPr lang="pt-BR" sz="3378" dirty="0" err="1"/>
              <a:t>nibh</a:t>
            </a:r>
            <a:r>
              <a:rPr lang="pt-BR" sz="3378" dirty="0"/>
              <a:t> </a:t>
            </a:r>
            <a:r>
              <a:rPr lang="pt-BR" sz="3378" dirty="0" err="1"/>
              <a:t>euismod</a:t>
            </a:r>
            <a:r>
              <a:rPr lang="pt-BR" sz="3378" dirty="0"/>
              <a:t> </a:t>
            </a:r>
            <a:r>
              <a:rPr lang="pt-BR" sz="3378" dirty="0" err="1"/>
              <a:t>tincidunt</a:t>
            </a:r>
            <a:r>
              <a:rPr lang="pt-BR" sz="3378" dirty="0"/>
              <a:t> ut </a:t>
            </a:r>
            <a:r>
              <a:rPr lang="pt-BR" sz="3378" dirty="0" err="1"/>
              <a:t>laoreet</a:t>
            </a:r>
            <a:r>
              <a:rPr lang="pt-BR" sz="3378" dirty="0"/>
              <a:t> </a:t>
            </a:r>
            <a:r>
              <a:rPr lang="pt-BR" sz="3378" dirty="0" err="1"/>
              <a:t>dolore</a:t>
            </a:r>
            <a:r>
              <a:rPr lang="pt-BR" sz="3378" dirty="0"/>
              <a:t> magna </a:t>
            </a:r>
            <a:r>
              <a:rPr lang="pt-BR" sz="3378" dirty="0" err="1"/>
              <a:t>aliquam</a:t>
            </a:r>
            <a:r>
              <a:rPr lang="pt-BR" sz="3378" dirty="0"/>
              <a:t> erat </a:t>
            </a:r>
            <a:r>
              <a:rPr lang="pt-BR" sz="3378" dirty="0" err="1"/>
              <a:t>volutpat</a:t>
            </a:r>
            <a:r>
              <a:rPr lang="pt-BR" sz="3378" dirty="0"/>
              <a:t>. Ut </a:t>
            </a:r>
            <a:r>
              <a:rPr lang="pt-BR" sz="3378" dirty="0" err="1"/>
              <a:t>wisi</a:t>
            </a:r>
            <a:r>
              <a:rPr lang="pt-BR" sz="3378" dirty="0"/>
              <a:t> </a:t>
            </a:r>
            <a:r>
              <a:rPr lang="pt-BR" sz="3378" dirty="0" err="1"/>
              <a:t>enim</a:t>
            </a:r>
            <a:r>
              <a:rPr lang="pt-BR" sz="3378" dirty="0"/>
              <a:t> ad </a:t>
            </a:r>
            <a:r>
              <a:rPr lang="pt-BR" sz="3378" dirty="0" err="1"/>
              <a:t>minim</a:t>
            </a:r>
            <a:r>
              <a:rPr lang="pt-BR" sz="3378" dirty="0"/>
              <a:t> </a:t>
            </a:r>
            <a:r>
              <a:rPr lang="pt-BR" sz="3378" dirty="0" err="1"/>
              <a:t>veniam</a:t>
            </a:r>
            <a:r>
              <a:rPr lang="pt-BR" sz="3378" dirty="0"/>
              <a:t>, quis </a:t>
            </a:r>
            <a:r>
              <a:rPr lang="pt-BR" sz="3378" dirty="0" err="1"/>
              <a:t>nostrud</a:t>
            </a:r>
            <a:r>
              <a:rPr lang="pt-BR" sz="3378" dirty="0"/>
              <a:t> exerci </a:t>
            </a:r>
            <a:r>
              <a:rPr lang="pt-BR" sz="3378" dirty="0" err="1"/>
              <a:t>tation</a:t>
            </a:r>
            <a:r>
              <a:rPr lang="pt-BR" sz="3378" dirty="0"/>
              <a:t> </a:t>
            </a:r>
            <a:r>
              <a:rPr lang="pt-BR" sz="3378" dirty="0" err="1"/>
              <a:t>ullamcorper</a:t>
            </a:r>
            <a:r>
              <a:rPr lang="pt-BR" sz="3378" dirty="0"/>
              <a:t> </a:t>
            </a:r>
            <a:r>
              <a:rPr lang="pt-BR" sz="3378" dirty="0" err="1"/>
              <a:t>suscipit</a:t>
            </a:r>
            <a:r>
              <a:rPr lang="pt-BR" sz="3378" dirty="0"/>
              <a:t> </a:t>
            </a:r>
            <a:r>
              <a:rPr lang="pt-BR" sz="3378" dirty="0" err="1"/>
              <a:t>lobortis</a:t>
            </a:r>
            <a:r>
              <a:rPr lang="pt-BR" sz="3378" dirty="0"/>
              <a:t> </a:t>
            </a:r>
            <a:r>
              <a:rPr lang="pt-BR" sz="3378" dirty="0" err="1"/>
              <a:t>nisl</a:t>
            </a:r>
            <a:r>
              <a:rPr lang="pt-BR" sz="3378" dirty="0"/>
              <a:t> ut </a:t>
            </a:r>
            <a:r>
              <a:rPr lang="pt-BR" sz="3378" dirty="0" err="1"/>
              <a:t>aliquip</a:t>
            </a:r>
            <a:r>
              <a:rPr lang="pt-BR" sz="3378" dirty="0"/>
              <a:t> </a:t>
            </a:r>
            <a:r>
              <a:rPr lang="pt-BR" sz="3378" dirty="0" err="1"/>
              <a:t>ex</a:t>
            </a:r>
            <a:r>
              <a:rPr lang="pt-BR" sz="3378" dirty="0"/>
              <a:t> </a:t>
            </a:r>
            <a:r>
              <a:rPr lang="pt-BR" sz="3378" dirty="0" err="1"/>
              <a:t>ea</a:t>
            </a:r>
            <a:r>
              <a:rPr lang="pt-BR" sz="3378" dirty="0"/>
              <a:t> </a:t>
            </a:r>
            <a:r>
              <a:rPr lang="pt-BR" sz="3378" dirty="0" err="1"/>
              <a:t>commodo</a:t>
            </a:r>
            <a:r>
              <a:rPr lang="pt-BR" sz="3378" dirty="0"/>
              <a:t> </a:t>
            </a:r>
            <a:r>
              <a:rPr lang="pt-BR" sz="3378" dirty="0" err="1"/>
              <a:t>consequat</a:t>
            </a:r>
            <a:r>
              <a:rPr lang="pt-BR" sz="3378" dirty="0"/>
              <a:t>. </a:t>
            </a:r>
            <a:r>
              <a:rPr lang="pt-BR" sz="3378" dirty="0" err="1"/>
              <a:t>Duis</a:t>
            </a:r>
            <a:r>
              <a:rPr lang="pt-BR" sz="3378" dirty="0"/>
              <a:t> autem </a:t>
            </a:r>
            <a:r>
              <a:rPr lang="pt-BR" sz="3378" dirty="0" err="1"/>
              <a:t>vel</a:t>
            </a:r>
            <a:r>
              <a:rPr lang="pt-BR" sz="3378" dirty="0"/>
              <a:t> </a:t>
            </a:r>
            <a:r>
              <a:rPr lang="pt-BR" sz="3378" dirty="0" err="1"/>
              <a:t>eum</a:t>
            </a:r>
            <a:r>
              <a:rPr lang="pt-BR" sz="3378" dirty="0"/>
              <a:t> </a:t>
            </a:r>
            <a:r>
              <a:rPr lang="pt-BR" sz="3378" dirty="0" err="1"/>
              <a:t>iriure</a:t>
            </a:r>
            <a:r>
              <a:rPr lang="pt-BR" sz="3378" dirty="0"/>
              <a:t> </a:t>
            </a:r>
            <a:r>
              <a:rPr lang="pt-BR" sz="3378" dirty="0" err="1"/>
              <a:t>dolor</a:t>
            </a:r>
            <a:r>
              <a:rPr lang="pt-BR" sz="3378" dirty="0"/>
              <a:t> in </a:t>
            </a:r>
            <a:r>
              <a:rPr lang="pt-BR" sz="3378" dirty="0" err="1"/>
              <a:t>hendrerit</a:t>
            </a:r>
            <a:r>
              <a:rPr lang="pt-BR" sz="3378" dirty="0"/>
              <a:t> in </a:t>
            </a:r>
            <a:r>
              <a:rPr lang="pt-BR" sz="3378" dirty="0" err="1"/>
              <a:t>vulputate</a:t>
            </a:r>
            <a:r>
              <a:rPr lang="pt-BR" sz="3378" dirty="0"/>
              <a:t> </a:t>
            </a:r>
            <a:r>
              <a:rPr lang="pt-BR" sz="3378" dirty="0" err="1"/>
              <a:t>velit</a:t>
            </a:r>
            <a:r>
              <a:rPr lang="pt-BR" sz="3378" dirty="0"/>
              <a:t> esse </a:t>
            </a:r>
            <a:r>
              <a:rPr lang="pt-BR" sz="3378" dirty="0" err="1"/>
              <a:t>molestie</a:t>
            </a:r>
            <a:r>
              <a:rPr lang="pt-BR" sz="3378" dirty="0"/>
              <a:t> </a:t>
            </a:r>
            <a:r>
              <a:rPr lang="pt-BR" sz="3378" dirty="0" err="1"/>
              <a:t>consequat</a:t>
            </a:r>
            <a:r>
              <a:rPr lang="pt-BR" sz="3378" dirty="0"/>
              <a:t>, </a:t>
            </a:r>
            <a:r>
              <a:rPr lang="pt-BR" sz="3378" dirty="0" err="1"/>
              <a:t>vel</a:t>
            </a:r>
            <a:r>
              <a:rPr lang="pt-BR" sz="3378" dirty="0"/>
              <a:t> </a:t>
            </a:r>
            <a:r>
              <a:rPr lang="pt-BR" sz="3378" dirty="0" err="1"/>
              <a:t>illum</a:t>
            </a:r>
            <a:r>
              <a:rPr lang="pt-BR" sz="3378" dirty="0"/>
              <a:t> </a:t>
            </a:r>
            <a:r>
              <a:rPr lang="pt-BR" sz="3378" dirty="0" err="1"/>
              <a:t>dolore</a:t>
            </a:r>
            <a:r>
              <a:rPr lang="pt-BR" sz="3378" dirty="0"/>
              <a:t> eu </a:t>
            </a:r>
            <a:r>
              <a:rPr lang="pt-BR" sz="3378" dirty="0" err="1"/>
              <a:t>feugiat</a:t>
            </a:r>
            <a:r>
              <a:rPr lang="pt-BR" sz="3378" dirty="0"/>
              <a:t> </a:t>
            </a:r>
            <a:r>
              <a:rPr lang="pt-BR" sz="3378" dirty="0" err="1"/>
              <a:t>nulla</a:t>
            </a:r>
            <a:r>
              <a:rPr lang="pt-BR" sz="3378" dirty="0"/>
              <a:t> </a:t>
            </a:r>
            <a:r>
              <a:rPr lang="pt-BR" sz="3378" dirty="0" err="1"/>
              <a:t>facilisis</a:t>
            </a:r>
            <a:r>
              <a:rPr lang="pt-BR" sz="3378" dirty="0"/>
              <a:t> </a:t>
            </a:r>
            <a:r>
              <a:rPr lang="pt-BR" sz="3378" dirty="0" err="1"/>
              <a:t>at</a:t>
            </a:r>
            <a:r>
              <a:rPr lang="pt-BR" sz="3378" dirty="0"/>
              <a:t> vero </a:t>
            </a:r>
            <a:r>
              <a:rPr lang="pt-BR" sz="3378" dirty="0" err="1"/>
              <a:t>eros</a:t>
            </a:r>
            <a:r>
              <a:rPr lang="pt-BR" sz="3378" dirty="0"/>
              <a:t> et </a:t>
            </a:r>
            <a:r>
              <a:rPr lang="pt-BR" sz="3378" dirty="0" err="1"/>
              <a:t>accumsan</a:t>
            </a:r>
            <a:r>
              <a:rPr lang="pt-BR" sz="3378" dirty="0"/>
              <a:t> et </a:t>
            </a:r>
            <a:r>
              <a:rPr lang="pt-BR" sz="3378" dirty="0" err="1"/>
              <a:t>iusto</a:t>
            </a:r>
            <a:r>
              <a:rPr lang="pt-BR" sz="3378" dirty="0"/>
              <a:t> </a:t>
            </a:r>
            <a:r>
              <a:rPr lang="pt-BR" sz="3378" dirty="0" err="1"/>
              <a:t>odio</a:t>
            </a:r>
            <a:r>
              <a:rPr lang="pt-BR" sz="3378" dirty="0"/>
              <a:t> </a:t>
            </a:r>
            <a:r>
              <a:rPr lang="pt-BR" sz="3378" dirty="0" err="1"/>
              <a:t>dignissim</a:t>
            </a:r>
            <a:r>
              <a:rPr lang="pt-BR" sz="3378" dirty="0"/>
              <a:t> </a:t>
            </a:r>
            <a:r>
              <a:rPr lang="pt-BR" sz="3378" dirty="0" err="1"/>
              <a:t>qui</a:t>
            </a:r>
            <a:r>
              <a:rPr lang="pt-BR" sz="3378" dirty="0"/>
              <a:t> </a:t>
            </a:r>
            <a:r>
              <a:rPr lang="pt-BR" sz="3378" dirty="0" err="1"/>
              <a:t>blandit</a:t>
            </a:r>
            <a:r>
              <a:rPr lang="pt-BR" sz="3378" dirty="0"/>
              <a:t> </a:t>
            </a:r>
            <a:r>
              <a:rPr lang="pt-BR" sz="3378" dirty="0" err="1"/>
              <a:t>praesent</a:t>
            </a:r>
            <a:r>
              <a:rPr lang="pt-BR" sz="3378" dirty="0"/>
              <a:t> </a:t>
            </a:r>
            <a:r>
              <a:rPr lang="pt-BR" sz="3378" dirty="0" err="1"/>
              <a:t>luptatum</a:t>
            </a:r>
            <a:r>
              <a:rPr lang="pt-BR" sz="3378" dirty="0"/>
              <a:t> </a:t>
            </a:r>
            <a:r>
              <a:rPr lang="pt-BR" sz="3378" dirty="0" err="1"/>
              <a:t>zzril</a:t>
            </a:r>
            <a:r>
              <a:rPr lang="pt-BR" sz="3378" dirty="0"/>
              <a:t> </a:t>
            </a:r>
            <a:r>
              <a:rPr lang="pt-BR" sz="3378" dirty="0" err="1"/>
              <a:t>delenit</a:t>
            </a:r>
            <a:r>
              <a:rPr lang="pt-BR" sz="3378" dirty="0"/>
              <a:t> augue </a:t>
            </a:r>
            <a:r>
              <a:rPr lang="pt-BR" sz="3378" dirty="0" err="1"/>
              <a:t>duis</a:t>
            </a:r>
            <a:r>
              <a:rPr lang="pt-BR" sz="3378" dirty="0"/>
              <a:t> </a:t>
            </a:r>
            <a:r>
              <a:rPr lang="pt-BR" sz="3378" dirty="0" err="1"/>
              <a:t>dolore</a:t>
            </a:r>
            <a:r>
              <a:rPr lang="pt-BR" sz="3378" dirty="0"/>
              <a:t> te </a:t>
            </a:r>
            <a:r>
              <a:rPr lang="pt-BR" sz="3378" dirty="0" err="1"/>
              <a:t>feugait</a:t>
            </a:r>
            <a:r>
              <a:rPr lang="pt-BR" sz="3378" dirty="0"/>
              <a:t> </a:t>
            </a:r>
            <a:r>
              <a:rPr lang="pt-BR" sz="3378" dirty="0" err="1"/>
              <a:t>nulla</a:t>
            </a:r>
            <a:r>
              <a:rPr lang="pt-BR" sz="3378" dirty="0"/>
              <a:t> </a:t>
            </a:r>
            <a:r>
              <a:rPr lang="pt-BR" sz="3378" dirty="0" err="1"/>
              <a:t>facilisi</a:t>
            </a:r>
            <a:r>
              <a:rPr lang="pt-BR" sz="3378" dirty="0"/>
              <a:t>.</a:t>
            </a:r>
          </a:p>
          <a:p>
            <a:pPr algn="just"/>
            <a:r>
              <a:rPr lang="pt-BR" sz="3378" dirty="0" err="1"/>
              <a:t>Lorem</a:t>
            </a:r>
            <a:r>
              <a:rPr lang="pt-BR" sz="3378" dirty="0"/>
              <a:t> ipsum </a:t>
            </a:r>
            <a:r>
              <a:rPr lang="pt-BR" sz="3378" dirty="0" err="1"/>
              <a:t>dolor</a:t>
            </a:r>
            <a:r>
              <a:rPr lang="pt-BR" sz="3378" dirty="0"/>
              <a:t> </a:t>
            </a:r>
            <a:r>
              <a:rPr lang="pt-BR" sz="3378" dirty="0" err="1"/>
              <a:t>sit</a:t>
            </a:r>
            <a:r>
              <a:rPr lang="pt-BR" sz="3378" dirty="0"/>
              <a:t> </a:t>
            </a:r>
            <a:r>
              <a:rPr lang="pt-BR" sz="3378" dirty="0" err="1"/>
              <a:t>amet</a:t>
            </a:r>
            <a:r>
              <a:rPr lang="pt-BR" sz="3378" dirty="0"/>
              <a:t>, </a:t>
            </a:r>
            <a:r>
              <a:rPr lang="pt-BR" sz="3378" dirty="0" err="1"/>
              <a:t>cons</a:t>
            </a:r>
            <a:r>
              <a:rPr lang="pt-BR" sz="3378" dirty="0"/>
              <a:t> </a:t>
            </a:r>
            <a:r>
              <a:rPr lang="pt-BR" sz="3378" dirty="0" err="1"/>
              <a:t>ectetuer</a:t>
            </a:r>
            <a:r>
              <a:rPr lang="pt-BR" sz="3378" dirty="0"/>
              <a:t> </a:t>
            </a:r>
            <a:r>
              <a:rPr lang="pt-BR" sz="3378" dirty="0" err="1"/>
              <a:t>adipiscing</a:t>
            </a:r>
            <a:r>
              <a:rPr lang="pt-BR" sz="3378" dirty="0"/>
              <a:t> </a:t>
            </a:r>
            <a:r>
              <a:rPr lang="pt-BR" sz="3378" dirty="0" err="1"/>
              <a:t>elit</a:t>
            </a:r>
            <a:r>
              <a:rPr lang="pt-BR" sz="3378" dirty="0"/>
              <a:t>, </a:t>
            </a:r>
            <a:r>
              <a:rPr lang="pt-BR" sz="3378" dirty="0" err="1"/>
              <a:t>sed</a:t>
            </a:r>
            <a:r>
              <a:rPr lang="pt-BR" sz="3378" dirty="0"/>
              <a:t> </a:t>
            </a:r>
            <a:r>
              <a:rPr lang="pt-BR" sz="3378" dirty="0" err="1"/>
              <a:t>diam</a:t>
            </a:r>
            <a:r>
              <a:rPr lang="pt-BR" sz="3378" dirty="0"/>
              <a:t> </a:t>
            </a:r>
            <a:r>
              <a:rPr lang="pt-BR" sz="3378" dirty="0" err="1"/>
              <a:t>nonummy</a:t>
            </a:r>
            <a:r>
              <a:rPr lang="pt-BR" sz="3378" dirty="0"/>
              <a:t> </a:t>
            </a:r>
            <a:r>
              <a:rPr lang="pt-BR" sz="3378" dirty="0" err="1"/>
              <a:t>nibh</a:t>
            </a:r>
            <a:r>
              <a:rPr lang="pt-BR" sz="3378" dirty="0"/>
              <a:t> </a:t>
            </a:r>
            <a:r>
              <a:rPr lang="pt-BR" sz="3378" dirty="0" err="1"/>
              <a:t>euismod</a:t>
            </a:r>
            <a:r>
              <a:rPr lang="pt-BR" sz="3378" dirty="0"/>
              <a:t> </a:t>
            </a:r>
            <a:r>
              <a:rPr lang="pt-BR" sz="3378" dirty="0" err="1"/>
              <a:t>tincidunt</a:t>
            </a:r>
            <a:r>
              <a:rPr lang="pt-BR" sz="3378" dirty="0"/>
              <a:t> ut </a:t>
            </a:r>
            <a:r>
              <a:rPr lang="pt-BR" sz="3378" dirty="0" err="1"/>
              <a:t>laoreet</a:t>
            </a:r>
            <a:r>
              <a:rPr lang="pt-BR" sz="3378" dirty="0"/>
              <a:t> </a:t>
            </a:r>
            <a:r>
              <a:rPr lang="pt-BR" sz="3378" dirty="0" err="1"/>
              <a:t>dolore</a:t>
            </a:r>
            <a:r>
              <a:rPr lang="pt-BR" sz="3378" dirty="0"/>
              <a:t> magna </a:t>
            </a:r>
            <a:r>
              <a:rPr lang="pt-BR" sz="3378" dirty="0" err="1"/>
              <a:t>aliquam</a:t>
            </a:r>
            <a:r>
              <a:rPr lang="pt-BR" sz="3378" dirty="0"/>
              <a:t>.</a:t>
            </a:r>
          </a:p>
          <a:p>
            <a:pPr algn="just"/>
            <a:endParaRPr lang="pt-BR" sz="3378" dirty="0"/>
          </a:p>
        </p:txBody>
      </p:sp>
      <p:sp>
        <p:nvSpPr>
          <p:cNvPr id="26" name="Retângulo 25">
            <a:extLst>
              <a:ext uri="{FF2B5EF4-FFF2-40B4-BE49-F238E27FC236}">
                <a16:creationId xmlns:a16="http://schemas.microsoft.com/office/drawing/2014/main" id="{29B738F9-EB85-4F64-79A8-E78B3F2B2EE0}"/>
              </a:ext>
            </a:extLst>
          </p:cNvPr>
          <p:cNvSpPr/>
          <p:nvPr/>
        </p:nvSpPr>
        <p:spPr>
          <a:xfrm>
            <a:off x="1254815" y="38703199"/>
            <a:ext cx="5527053" cy="8091239"/>
          </a:xfrm>
          <a:prstGeom prst="rect">
            <a:avLst/>
          </a:prstGeom>
          <a:solidFill>
            <a:srgbClr val="E18E0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520"/>
          </a:p>
        </p:txBody>
      </p:sp>
      <p:sp>
        <p:nvSpPr>
          <p:cNvPr id="27" name="Retângulo 26">
            <a:extLst>
              <a:ext uri="{FF2B5EF4-FFF2-40B4-BE49-F238E27FC236}">
                <a16:creationId xmlns:a16="http://schemas.microsoft.com/office/drawing/2014/main" id="{AF65EC10-7A2B-E076-574A-AF6D5502C494}"/>
              </a:ext>
            </a:extLst>
          </p:cNvPr>
          <p:cNvSpPr/>
          <p:nvPr/>
        </p:nvSpPr>
        <p:spPr>
          <a:xfrm>
            <a:off x="7096621" y="38703200"/>
            <a:ext cx="5883573" cy="3860965"/>
          </a:xfrm>
          <a:prstGeom prst="rect">
            <a:avLst/>
          </a:prstGeom>
          <a:solidFill>
            <a:srgbClr val="2EAEBA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520"/>
          </a:p>
        </p:txBody>
      </p:sp>
      <p:sp>
        <p:nvSpPr>
          <p:cNvPr id="28" name="Retângulo 27">
            <a:extLst>
              <a:ext uri="{FF2B5EF4-FFF2-40B4-BE49-F238E27FC236}">
                <a16:creationId xmlns:a16="http://schemas.microsoft.com/office/drawing/2014/main" id="{6CD2ABB9-30E5-B2DA-4B1D-1D7CA6DBFBA0}"/>
              </a:ext>
            </a:extLst>
          </p:cNvPr>
          <p:cNvSpPr/>
          <p:nvPr/>
        </p:nvSpPr>
        <p:spPr>
          <a:xfrm>
            <a:off x="7096621" y="42933474"/>
            <a:ext cx="5883573" cy="3860965"/>
          </a:xfrm>
          <a:prstGeom prst="rect">
            <a:avLst/>
          </a:prstGeom>
          <a:solidFill>
            <a:srgbClr val="99CEB7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520"/>
          </a:p>
        </p:txBody>
      </p:sp>
      <p:sp>
        <p:nvSpPr>
          <p:cNvPr id="29" name="Título 12">
            <a:extLst>
              <a:ext uri="{FF2B5EF4-FFF2-40B4-BE49-F238E27FC236}">
                <a16:creationId xmlns:a16="http://schemas.microsoft.com/office/drawing/2014/main" id="{230393B7-8B35-08DE-5461-4E8F594BE40F}"/>
              </a:ext>
            </a:extLst>
          </p:cNvPr>
          <p:cNvSpPr txBox="1">
            <a:spLocks/>
          </p:cNvSpPr>
          <p:nvPr/>
        </p:nvSpPr>
        <p:spPr>
          <a:xfrm>
            <a:off x="14214225" y="38619276"/>
            <a:ext cx="11725380" cy="689595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77219" tIns="38610" rIns="77219" bIns="38610" rtlCol="0" anchor="b">
            <a:noAutofit/>
          </a:bodyPr>
          <a:lstStyle>
            <a:lvl1pPr algn="ctr" defTabSz="3239902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1259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3378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Financial S</a:t>
            </a:r>
            <a:r>
              <a:rPr lang="pt-BR" sz="3378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upport</a:t>
            </a:r>
            <a:endParaRPr lang="pt-BR" sz="3378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grpSp>
        <p:nvGrpSpPr>
          <p:cNvPr id="2" name="Agrupar 1">
            <a:extLst>
              <a:ext uri="{FF2B5EF4-FFF2-40B4-BE49-F238E27FC236}">
                <a16:creationId xmlns:a16="http://schemas.microsoft.com/office/drawing/2014/main" id="{3D8A61E2-3AA9-2A97-BFB8-524B4F2153E0}"/>
              </a:ext>
            </a:extLst>
          </p:cNvPr>
          <p:cNvGrpSpPr/>
          <p:nvPr/>
        </p:nvGrpSpPr>
        <p:grpSpPr>
          <a:xfrm>
            <a:off x="14266265" y="12846768"/>
            <a:ext cx="11640806" cy="9330426"/>
            <a:chOff x="16893542" y="11371015"/>
            <a:chExt cx="13784578" cy="12276802"/>
          </a:xfrm>
        </p:grpSpPr>
        <p:sp>
          <p:nvSpPr>
            <p:cNvPr id="31" name="Retângulo 30">
              <a:extLst>
                <a:ext uri="{FF2B5EF4-FFF2-40B4-BE49-F238E27FC236}">
                  <a16:creationId xmlns:a16="http://schemas.microsoft.com/office/drawing/2014/main" id="{FA35558C-C922-FF93-8938-505866FD5B47}"/>
                </a:ext>
              </a:extLst>
            </p:cNvPr>
            <p:cNvSpPr/>
            <p:nvPr/>
          </p:nvSpPr>
          <p:spPr>
            <a:xfrm>
              <a:off x="16893542" y="11371015"/>
              <a:ext cx="1257298" cy="12276802"/>
            </a:xfrm>
            <a:prstGeom prst="rect">
              <a:avLst/>
            </a:prstGeom>
            <a:solidFill>
              <a:srgbClr val="E18E06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sz="1520"/>
            </a:p>
          </p:txBody>
        </p:sp>
        <p:sp>
          <p:nvSpPr>
            <p:cNvPr id="32" name="Retângulo 31">
              <a:extLst>
                <a:ext uri="{FF2B5EF4-FFF2-40B4-BE49-F238E27FC236}">
                  <a16:creationId xmlns:a16="http://schemas.microsoft.com/office/drawing/2014/main" id="{81C9FAF5-3949-2352-8620-A3370BAAA6AF}"/>
                </a:ext>
              </a:extLst>
            </p:cNvPr>
            <p:cNvSpPr/>
            <p:nvPr/>
          </p:nvSpPr>
          <p:spPr>
            <a:xfrm>
              <a:off x="18630902" y="13513879"/>
              <a:ext cx="1257298" cy="10133938"/>
            </a:xfrm>
            <a:prstGeom prst="rect">
              <a:avLst/>
            </a:prstGeom>
            <a:solidFill>
              <a:srgbClr val="2EAEBA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sz="1520"/>
            </a:p>
          </p:txBody>
        </p:sp>
        <p:sp>
          <p:nvSpPr>
            <p:cNvPr id="33" name="Retângulo 32">
              <a:extLst>
                <a:ext uri="{FF2B5EF4-FFF2-40B4-BE49-F238E27FC236}">
                  <a16:creationId xmlns:a16="http://schemas.microsoft.com/office/drawing/2014/main" id="{635364F2-BE33-7CBF-F4E4-7BD84A06063E}"/>
                </a:ext>
              </a:extLst>
            </p:cNvPr>
            <p:cNvSpPr/>
            <p:nvPr/>
          </p:nvSpPr>
          <p:spPr>
            <a:xfrm>
              <a:off x="20413982" y="12187605"/>
              <a:ext cx="1257298" cy="11460212"/>
            </a:xfrm>
            <a:prstGeom prst="rect">
              <a:avLst/>
            </a:prstGeom>
            <a:solidFill>
              <a:srgbClr val="99CEB7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sz="1520"/>
            </a:p>
          </p:txBody>
        </p:sp>
        <p:sp>
          <p:nvSpPr>
            <p:cNvPr id="34" name="Retângulo 33">
              <a:extLst>
                <a:ext uri="{FF2B5EF4-FFF2-40B4-BE49-F238E27FC236}">
                  <a16:creationId xmlns:a16="http://schemas.microsoft.com/office/drawing/2014/main" id="{0EB89D79-FB4D-1758-6F04-DAE397A46756}"/>
                </a:ext>
              </a:extLst>
            </p:cNvPr>
            <p:cNvSpPr/>
            <p:nvPr/>
          </p:nvSpPr>
          <p:spPr>
            <a:xfrm>
              <a:off x="22059902" y="18405919"/>
              <a:ext cx="1257298" cy="5241898"/>
            </a:xfrm>
            <a:prstGeom prst="rect">
              <a:avLst/>
            </a:prstGeom>
            <a:solidFill>
              <a:srgbClr val="E18E06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sz="1520"/>
            </a:p>
          </p:txBody>
        </p:sp>
        <p:sp>
          <p:nvSpPr>
            <p:cNvPr id="35" name="Retângulo 34">
              <a:extLst>
                <a:ext uri="{FF2B5EF4-FFF2-40B4-BE49-F238E27FC236}">
                  <a16:creationId xmlns:a16="http://schemas.microsoft.com/office/drawing/2014/main" id="{32F21B56-609E-0197-BF6B-20DC9AB4DD9F}"/>
                </a:ext>
              </a:extLst>
            </p:cNvPr>
            <p:cNvSpPr/>
            <p:nvPr/>
          </p:nvSpPr>
          <p:spPr>
            <a:xfrm>
              <a:off x="24254462" y="11371015"/>
              <a:ext cx="1257298" cy="12276802"/>
            </a:xfrm>
            <a:prstGeom prst="rect">
              <a:avLst/>
            </a:prstGeom>
            <a:solidFill>
              <a:srgbClr val="99CEB7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sz="1520"/>
            </a:p>
          </p:txBody>
        </p:sp>
        <p:sp>
          <p:nvSpPr>
            <p:cNvPr id="36" name="Retângulo 35">
              <a:extLst>
                <a:ext uri="{FF2B5EF4-FFF2-40B4-BE49-F238E27FC236}">
                  <a16:creationId xmlns:a16="http://schemas.microsoft.com/office/drawing/2014/main" id="{397AF846-BB39-81EC-E883-F499293CE518}"/>
                </a:ext>
              </a:extLst>
            </p:cNvPr>
            <p:cNvSpPr/>
            <p:nvPr/>
          </p:nvSpPr>
          <p:spPr>
            <a:xfrm>
              <a:off x="25991822" y="13513879"/>
              <a:ext cx="1257298" cy="10133938"/>
            </a:xfrm>
            <a:prstGeom prst="rect">
              <a:avLst/>
            </a:prstGeom>
            <a:solidFill>
              <a:srgbClr val="2EAEBA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sz="1520"/>
            </a:p>
          </p:txBody>
        </p:sp>
        <p:sp>
          <p:nvSpPr>
            <p:cNvPr id="37" name="Retângulo 36">
              <a:extLst>
                <a:ext uri="{FF2B5EF4-FFF2-40B4-BE49-F238E27FC236}">
                  <a16:creationId xmlns:a16="http://schemas.microsoft.com/office/drawing/2014/main" id="{FFC90CC9-AB1F-3E6F-E9D8-833AB78B06D1}"/>
                </a:ext>
              </a:extLst>
            </p:cNvPr>
            <p:cNvSpPr/>
            <p:nvPr/>
          </p:nvSpPr>
          <p:spPr>
            <a:xfrm>
              <a:off x="27774902" y="12187605"/>
              <a:ext cx="1257298" cy="11460212"/>
            </a:xfrm>
            <a:prstGeom prst="rect">
              <a:avLst/>
            </a:prstGeom>
            <a:solidFill>
              <a:srgbClr val="E18E06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sz="1520"/>
            </a:p>
          </p:txBody>
        </p:sp>
        <p:sp>
          <p:nvSpPr>
            <p:cNvPr id="38" name="Retângulo 37">
              <a:extLst>
                <a:ext uri="{FF2B5EF4-FFF2-40B4-BE49-F238E27FC236}">
                  <a16:creationId xmlns:a16="http://schemas.microsoft.com/office/drawing/2014/main" id="{0332E4E2-4E15-1EBB-C4D5-88430204FABC}"/>
                </a:ext>
              </a:extLst>
            </p:cNvPr>
            <p:cNvSpPr/>
            <p:nvPr/>
          </p:nvSpPr>
          <p:spPr>
            <a:xfrm>
              <a:off x="29420822" y="18405919"/>
              <a:ext cx="1257298" cy="5241898"/>
            </a:xfrm>
            <a:prstGeom prst="rect">
              <a:avLst/>
            </a:prstGeom>
            <a:solidFill>
              <a:srgbClr val="99CEB7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sz="1520"/>
            </a:p>
          </p:txBody>
        </p:sp>
      </p:grpSp>
      <p:sp>
        <p:nvSpPr>
          <p:cNvPr id="3" name="Retângulo 2">
            <a:extLst>
              <a:ext uri="{FF2B5EF4-FFF2-40B4-BE49-F238E27FC236}">
                <a16:creationId xmlns:a16="http://schemas.microsoft.com/office/drawing/2014/main" id="{FDABE892-D7ED-2A1E-DFFD-58AD4D31DF27}"/>
              </a:ext>
            </a:extLst>
          </p:cNvPr>
          <p:cNvSpPr/>
          <p:nvPr/>
        </p:nvSpPr>
        <p:spPr>
          <a:xfrm>
            <a:off x="1328867" y="31722644"/>
            <a:ext cx="11651327" cy="6691551"/>
          </a:xfrm>
          <a:prstGeom prst="rect">
            <a:avLst/>
          </a:prstGeom>
          <a:solidFill>
            <a:srgbClr val="2EAEBA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520"/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id="{079C180F-9E7D-B106-9B25-E002D9E9493F}"/>
              </a:ext>
            </a:extLst>
          </p:cNvPr>
          <p:cNvSpPr/>
          <p:nvPr/>
        </p:nvSpPr>
        <p:spPr>
          <a:xfrm>
            <a:off x="14275871" y="39849596"/>
            <a:ext cx="2669019" cy="3018965"/>
          </a:xfrm>
          <a:prstGeom prst="rect">
            <a:avLst/>
          </a:prstGeom>
          <a:solidFill>
            <a:srgbClr val="E18E0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520"/>
          </a:p>
        </p:txBody>
      </p:sp>
      <p:sp>
        <p:nvSpPr>
          <p:cNvPr id="5" name="Retângulo 4">
            <a:extLst>
              <a:ext uri="{FF2B5EF4-FFF2-40B4-BE49-F238E27FC236}">
                <a16:creationId xmlns:a16="http://schemas.microsoft.com/office/drawing/2014/main" id="{A2EEB105-46D7-A1C0-8D02-5C530981FB94}"/>
              </a:ext>
            </a:extLst>
          </p:cNvPr>
          <p:cNvSpPr/>
          <p:nvPr/>
        </p:nvSpPr>
        <p:spPr>
          <a:xfrm>
            <a:off x="17274109" y="39849596"/>
            <a:ext cx="2669020" cy="3018965"/>
          </a:xfrm>
          <a:prstGeom prst="rect">
            <a:avLst/>
          </a:prstGeom>
          <a:solidFill>
            <a:srgbClr val="2EAEBA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520"/>
          </a:p>
        </p:txBody>
      </p:sp>
      <p:sp>
        <p:nvSpPr>
          <p:cNvPr id="7" name="Retângulo 6">
            <a:extLst>
              <a:ext uri="{FF2B5EF4-FFF2-40B4-BE49-F238E27FC236}">
                <a16:creationId xmlns:a16="http://schemas.microsoft.com/office/drawing/2014/main" id="{CA2F1B45-408B-6CBC-D6C0-F94CAF156A24}"/>
              </a:ext>
            </a:extLst>
          </p:cNvPr>
          <p:cNvSpPr/>
          <p:nvPr/>
        </p:nvSpPr>
        <p:spPr>
          <a:xfrm>
            <a:off x="20272348" y="39849596"/>
            <a:ext cx="2669020" cy="3018965"/>
          </a:xfrm>
          <a:prstGeom prst="rect">
            <a:avLst/>
          </a:prstGeom>
          <a:solidFill>
            <a:srgbClr val="99CEB7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520"/>
          </a:p>
        </p:txBody>
      </p:sp>
      <p:sp>
        <p:nvSpPr>
          <p:cNvPr id="8" name="Retângulo 7">
            <a:extLst>
              <a:ext uri="{FF2B5EF4-FFF2-40B4-BE49-F238E27FC236}">
                <a16:creationId xmlns:a16="http://schemas.microsoft.com/office/drawing/2014/main" id="{5192DC30-B326-8EBA-0860-8FC364250984}"/>
              </a:ext>
            </a:extLst>
          </p:cNvPr>
          <p:cNvSpPr/>
          <p:nvPr/>
        </p:nvSpPr>
        <p:spPr>
          <a:xfrm>
            <a:off x="23270586" y="39849596"/>
            <a:ext cx="2669019" cy="3018965"/>
          </a:xfrm>
          <a:prstGeom prst="rect">
            <a:avLst/>
          </a:prstGeom>
          <a:solidFill>
            <a:srgbClr val="E18E0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520"/>
          </a:p>
        </p:txBody>
      </p:sp>
      <p:sp>
        <p:nvSpPr>
          <p:cNvPr id="12" name="Retângulo 11">
            <a:extLst>
              <a:ext uri="{FF2B5EF4-FFF2-40B4-BE49-F238E27FC236}">
                <a16:creationId xmlns:a16="http://schemas.microsoft.com/office/drawing/2014/main" id="{AC9C5091-E4A5-8848-7F64-D5D22F7729E4}"/>
              </a:ext>
            </a:extLst>
          </p:cNvPr>
          <p:cNvSpPr/>
          <p:nvPr/>
        </p:nvSpPr>
        <p:spPr>
          <a:xfrm>
            <a:off x="15848639" y="43872956"/>
            <a:ext cx="2669019" cy="3018965"/>
          </a:xfrm>
          <a:prstGeom prst="rect">
            <a:avLst/>
          </a:prstGeom>
          <a:solidFill>
            <a:srgbClr val="E18E0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520"/>
          </a:p>
        </p:txBody>
      </p:sp>
      <p:sp>
        <p:nvSpPr>
          <p:cNvPr id="17" name="Retângulo 16">
            <a:extLst>
              <a:ext uri="{FF2B5EF4-FFF2-40B4-BE49-F238E27FC236}">
                <a16:creationId xmlns:a16="http://schemas.microsoft.com/office/drawing/2014/main" id="{4910FE49-853A-7914-8282-2915C3167C3B}"/>
              </a:ext>
            </a:extLst>
          </p:cNvPr>
          <p:cNvSpPr/>
          <p:nvPr/>
        </p:nvSpPr>
        <p:spPr>
          <a:xfrm>
            <a:off x="18846877" y="43872956"/>
            <a:ext cx="2669020" cy="3018965"/>
          </a:xfrm>
          <a:prstGeom prst="rect">
            <a:avLst/>
          </a:prstGeom>
          <a:solidFill>
            <a:srgbClr val="2EAEBA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520"/>
          </a:p>
        </p:txBody>
      </p:sp>
      <p:sp>
        <p:nvSpPr>
          <p:cNvPr id="18" name="Retângulo 17">
            <a:extLst>
              <a:ext uri="{FF2B5EF4-FFF2-40B4-BE49-F238E27FC236}">
                <a16:creationId xmlns:a16="http://schemas.microsoft.com/office/drawing/2014/main" id="{C9E3CC8C-3CAC-1864-F026-2E909D7548FC}"/>
              </a:ext>
            </a:extLst>
          </p:cNvPr>
          <p:cNvSpPr/>
          <p:nvPr/>
        </p:nvSpPr>
        <p:spPr>
          <a:xfrm>
            <a:off x="21845116" y="43872956"/>
            <a:ext cx="2669020" cy="3018965"/>
          </a:xfrm>
          <a:prstGeom prst="rect">
            <a:avLst/>
          </a:prstGeom>
          <a:solidFill>
            <a:srgbClr val="99CEB7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520"/>
          </a:p>
        </p:txBody>
      </p:sp>
    </p:spTree>
    <p:extLst>
      <p:ext uri="{BB962C8B-B14F-4D97-AF65-F5344CB8AC3E}">
        <p14:creationId xmlns:p14="http://schemas.microsoft.com/office/powerpoint/2010/main" val="218603806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53</TotalTime>
  <Words>559</Words>
  <Application>Microsoft Macintosh PowerPoint</Application>
  <PresentationFormat>Personalizar</PresentationFormat>
  <Paragraphs>17</Paragraphs>
  <Slides>1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Verdana</vt:lpstr>
      <vt:lpstr>Tema do Office</vt:lpstr>
      <vt:lpstr>Title (text size suggested 75-95) in this font  Title (text size suggested 75-95)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André Morato</dc:creator>
  <cp:lastModifiedBy>André Morato</cp:lastModifiedBy>
  <cp:revision>8</cp:revision>
  <dcterms:created xsi:type="dcterms:W3CDTF">2024-08-08T20:30:26Z</dcterms:created>
  <dcterms:modified xsi:type="dcterms:W3CDTF">2024-08-28T12:12:13Z</dcterms:modified>
</cp:coreProperties>
</file>