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27360563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EB7"/>
    <a:srgbClr val="2EAEBA"/>
    <a:srgbClr val="E18E06"/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6"/>
    <p:restoredTop sz="94681"/>
  </p:normalViewPr>
  <p:slideViewPr>
    <p:cSldViewPr snapToGrid="0">
      <p:cViewPr>
        <p:scale>
          <a:sx n="26" d="100"/>
          <a:sy n="26" d="100"/>
        </p:scale>
        <p:origin x="4232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8FDAC-C1C4-BF45-BBF4-4838456F1D6A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8146-BE7D-5148-9CC3-391E59D0F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7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C8146-BE7D-5148-9CC3-391E59D0FA0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4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2" y="7953709"/>
            <a:ext cx="23256479" cy="16919904"/>
          </a:xfrm>
        </p:spPr>
        <p:txBody>
          <a:bodyPr anchor="b"/>
          <a:lstStyle>
            <a:lvl1pPr algn="ctr">
              <a:defRPr sz="179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25526109"/>
            <a:ext cx="20520422" cy="11733680"/>
          </a:xfrm>
        </p:spPr>
        <p:txBody>
          <a:bodyPr/>
          <a:lstStyle>
            <a:lvl1pPr marL="0" indent="0" algn="ctr">
              <a:buNone/>
              <a:defRPr sz="7181"/>
            </a:lvl1pPr>
            <a:lvl2pPr marL="1368034" indent="0" algn="ctr">
              <a:buNone/>
              <a:defRPr sz="5984"/>
            </a:lvl2pPr>
            <a:lvl3pPr marL="2736068" indent="0" algn="ctr">
              <a:buNone/>
              <a:defRPr sz="5386"/>
            </a:lvl3pPr>
            <a:lvl4pPr marL="4104102" indent="0" algn="ctr">
              <a:buNone/>
              <a:defRPr sz="4788"/>
            </a:lvl4pPr>
            <a:lvl5pPr marL="5472135" indent="0" algn="ctr">
              <a:buNone/>
              <a:defRPr sz="4788"/>
            </a:lvl5pPr>
            <a:lvl6pPr marL="6840169" indent="0" algn="ctr">
              <a:buNone/>
              <a:defRPr sz="4788"/>
            </a:lvl6pPr>
            <a:lvl7pPr marL="8208203" indent="0" algn="ctr">
              <a:buNone/>
              <a:defRPr sz="4788"/>
            </a:lvl7pPr>
            <a:lvl8pPr marL="9576237" indent="0" algn="ctr">
              <a:buNone/>
              <a:defRPr sz="4788"/>
            </a:lvl8pPr>
            <a:lvl9pPr marL="10944271" indent="0" algn="ctr">
              <a:buNone/>
              <a:defRPr sz="478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47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88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5" y="2587486"/>
            <a:ext cx="5899621" cy="4118602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2587486"/>
            <a:ext cx="17356857" cy="4118602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21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17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12116196"/>
            <a:ext cx="23598486" cy="20216132"/>
          </a:xfrm>
        </p:spPr>
        <p:txBody>
          <a:bodyPr anchor="b"/>
          <a:lstStyle>
            <a:lvl1pPr>
              <a:defRPr sz="179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32523580"/>
            <a:ext cx="23598486" cy="10631186"/>
          </a:xfrm>
        </p:spPr>
        <p:txBody>
          <a:bodyPr/>
          <a:lstStyle>
            <a:lvl1pPr marL="0" indent="0">
              <a:buNone/>
              <a:defRPr sz="7181">
                <a:solidFill>
                  <a:schemeClr val="tx1"/>
                </a:solidFill>
              </a:defRPr>
            </a:lvl1pPr>
            <a:lvl2pPr marL="1368034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6068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4102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4pPr>
            <a:lvl5pPr marL="5472135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5pPr>
            <a:lvl6pPr marL="6840169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6pPr>
            <a:lvl7pPr marL="8208203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7pPr>
            <a:lvl8pPr marL="957623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8pPr>
            <a:lvl9pPr marL="10944271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80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39" y="12937427"/>
            <a:ext cx="11628239" cy="308360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5" y="12937427"/>
            <a:ext cx="11628239" cy="308360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65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2587496"/>
            <a:ext cx="23598486" cy="93937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5" y="11913686"/>
            <a:ext cx="11574799" cy="5838713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5" y="17752399"/>
            <a:ext cx="11574799" cy="2611110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11913686"/>
            <a:ext cx="11631803" cy="5838713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17752399"/>
            <a:ext cx="11631803" cy="2611110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07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25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239982"/>
            <a:ext cx="8824494" cy="11339936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3" y="6997471"/>
            <a:ext cx="13851285" cy="34537305"/>
          </a:xfrm>
        </p:spPr>
        <p:txBody>
          <a:bodyPr/>
          <a:lstStyle>
            <a:lvl1pPr>
              <a:defRPr sz="9575"/>
            </a:lvl1pPr>
            <a:lvl2pPr>
              <a:defRPr sz="8378"/>
            </a:lvl2pPr>
            <a:lvl3pPr>
              <a:defRPr sz="7181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579917"/>
            <a:ext cx="8824494" cy="27011101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6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239982"/>
            <a:ext cx="8824494" cy="11339936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3" y="6997471"/>
            <a:ext cx="13851285" cy="34537305"/>
          </a:xfrm>
        </p:spPr>
        <p:txBody>
          <a:bodyPr anchor="t"/>
          <a:lstStyle>
            <a:lvl1pPr marL="0" indent="0">
              <a:buNone/>
              <a:defRPr sz="9575"/>
            </a:lvl1pPr>
            <a:lvl2pPr marL="1368034" indent="0">
              <a:buNone/>
              <a:defRPr sz="8378"/>
            </a:lvl2pPr>
            <a:lvl3pPr marL="2736068" indent="0">
              <a:buNone/>
              <a:defRPr sz="7181"/>
            </a:lvl3pPr>
            <a:lvl4pPr marL="4104102" indent="0">
              <a:buNone/>
              <a:defRPr sz="5984"/>
            </a:lvl4pPr>
            <a:lvl5pPr marL="5472135" indent="0">
              <a:buNone/>
              <a:defRPr sz="5984"/>
            </a:lvl5pPr>
            <a:lvl6pPr marL="6840169" indent="0">
              <a:buNone/>
              <a:defRPr sz="5984"/>
            </a:lvl6pPr>
            <a:lvl7pPr marL="8208203" indent="0">
              <a:buNone/>
              <a:defRPr sz="5984"/>
            </a:lvl7pPr>
            <a:lvl8pPr marL="9576237" indent="0">
              <a:buNone/>
              <a:defRPr sz="5984"/>
            </a:lvl8pPr>
            <a:lvl9pPr marL="10944271" indent="0">
              <a:buNone/>
              <a:defRPr sz="598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579917"/>
            <a:ext cx="8824494" cy="27011101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23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36DD9EC2-58F4-7DA0-7CC1-B7777CC30E7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2621201"/>
            <a:ext cx="27571160" cy="6192972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4A8C7BA-9A1D-B632-9845-3F3A25059A9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9192081" y="940019"/>
            <a:ext cx="7772400" cy="3886200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1734537-FB0E-EDA1-3956-4F50D8ADD0D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6964041" y="-5650572"/>
            <a:ext cx="27682297" cy="270946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2587496"/>
            <a:ext cx="23598486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12937427"/>
            <a:ext cx="23598486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3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36068" rtl="0" eaLnBrk="1" latinLnBrk="0" hangingPunct="1">
        <a:lnSpc>
          <a:spcPct val="90000"/>
        </a:lnSpc>
        <a:spcBef>
          <a:spcPct val="0"/>
        </a:spcBef>
        <a:buNone/>
        <a:defRPr sz="131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4017" indent="-684017" algn="l" defTabSz="2736068" rtl="0" eaLnBrk="1" latinLnBrk="0" hangingPunct="1">
        <a:lnSpc>
          <a:spcPct val="90000"/>
        </a:lnSpc>
        <a:spcBef>
          <a:spcPts val="2992"/>
        </a:spcBef>
        <a:buFont typeface="Arial" panose="020B0604020202020204" pitchFamily="34" charset="0"/>
        <a:buChar char="•"/>
        <a:defRPr sz="8378" kern="1200">
          <a:solidFill>
            <a:schemeClr val="tx1"/>
          </a:solidFill>
          <a:latin typeface="+mn-lt"/>
          <a:ea typeface="+mn-ea"/>
          <a:cs typeface="+mn-cs"/>
        </a:defRPr>
      </a:lvl1pPr>
      <a:lvl2pPr marL="2052051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1" kern="1200">
          <a:solidFill>
            <a:schemeClr val="tx1"/>
          </a:solidFill>
          <a:latin typeface="+mn-lt"/>
          <a:ea typeface="+mn-ea"/>
          <a:cs typeface="+mn-cs"/>
        </a:defRPr>
      </a:lvl2pPr>
      <a:lvl3pPr marL="3420085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811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6152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4186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2220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60254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828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8034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6068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4102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2135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40169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8203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6237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4271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766DD755-888A-15E2-FB89-C4E1CBFB5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4814" y="5404619"/>
            <a:ext cx="24999744" cy="2295081"/>
          </a:xfrm>
        </p:spPr>
        <p:txBody>
          <a:bodyPr>
            <a:normAutofit fontScale="90000"/>
          </a:bodyPr>
          <a:lstStyle/>
          <a:p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 in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</a:t>
            </a:r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54C622D6-1C81-AE48-9DE7-B8671AC48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019" y="8255268"/>
            <a:ext cx="24999744" cy="1315879"/>
          </a:xfrm>
        </p:spPr>
        <p:txBody>
          <a:bodyPr/>
          <a:lstStyle/>
          <a:p>
            <a:r>
              <a:rPr lang="pt-BR" dirty="0" err="1"/>
              <a:t>Subtitle</a:t>
            </a:r>
            <a:r>
              <a:rPr lang="pt-BR" dirty="0"/>
              <a:t> (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size</a:t>
            </a:r>
            <a:r>
              <a:rPr lang="pt-BR" dirty="0"/>
              <a:t> </a:t>
            </a:r>
            <a:r>
              <a:rPr lang="pt-BR" dirty="0" err="1"/>
              <a:t>suggested</a:t>
            </a:r>
            <a:r>
              <a:rPr lang="pt-BR" dirty="0"/>
              <a:t> 70-85)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there</a:t>
            </a:r>
            <a:r>
              <a:rPr lang="pt-BR" dirty="0"/>
              <a:t> </a:t>
            </a:r>
            <a:r>
              <a:rPr lang="pt-BR" dirty="0" err="1"/>
              <a:t>is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5" name="Título 12">
            <a:extLst>
              <a:ext uri="{FF2B5EF4-FFF2-40B4-BE49-F238E27FC236}">
                <a16:creationId xmlns:a16="http://schemas.microsoft.com/office/drawing/2014/main" id="{31E80F98-6D8B-A491-5B76-C8580BA4BAE4}"/>
              </a:ext>
            </a:extLst>
          </p:cNvPr>
          <p:cNvSpPr txBox="1">
            <a:spLocks/>
          </p:cNvSpPr>
          <p:nvPr/>
        </p:nvSpPr>
        <p:spPr>
          <a:xfrm>
            <a:off x="1254815" y="9980449"/>
            <a:ext cx="25132948" cy="10294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67" b="1" dirty="0" err="1">
                <a:latin typeface="+mn-lt"/>
              </a:rPr>
              <a:t>Authors</a:t>
            </a:r>
            <a:r>
              <a:rPr lang="pt-BR" sz="5067" b="1" dirty="0">
                <a:latin typeface="+mn-lt"/>
              </a:rPr>
              <a:t> (</a:t>
            </a:r>
            <a:r>
              <a:rPr lang="pt-BR" sz="5067" b="1" dirty="0" err="1">
                <a:latin typeface="+mn-lt"/>
              </a:rPr>
              <a:t>text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size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suggested</a:t>
            </a:r>
            <a:r>
              <a:rPr lang="pt-BR" sz="5067" b="1" dirty="0">
                <a:latin typeface="+mn-lt"/>
              </a:rPr>
              <a:t> 55-65) in </a:t>
            </a:r>
            <a:r>
              <a:rPr lang="pt-BR" sz="5067" b="1" dirty="0" err="1">
                <a:latin typeface="+mn-lt"/>
              </a:rPr>
              <a:t>this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font</a:t>
            </a:r>
            <a:r>
              <a:rPr lang="pt-BR" sz="5067" b="1" dirty="0">
                <a:latin typeface="+mn-lt"/>
              </a:rPr>
              <a:t> </a:t>
            </a:r>
          </a:p>
        </p:txBody>
      </p:sp>
      <p:sp>
        <p:nvSpPr>
          <p:cNvPr id="16" name="Título 12">
            <a:extLst>
              <a:ext uri="{FF2B5EF4-FFF2-40B4-BE49-F238E27FC236}">
                <a16:creationId xmlns:a16="http://schemas.microsoft.com/office/drawing/2014/main" id="{048620DC-E728-9EED-591A-ED6D49AE4F46}"/>
              </a:ext>
            </a:extLst>
          </p:cNvPr>
          <p:cNvSpPr txBox="1">
            <a:spLocks/>
          </p:cNvSpPr>
          <p:nvPr/>
        </p:nvSpPr>
        <p:spPr>
          <a:xfrm>
            <a:off x="1254814" y="12846768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C3D3931-249D-5D91-9E31-F12A721D1D31}"/>
              </a:ext>
            </a:extLst>
          </p:cNvPr>
          <p:cNvSpPr txBox="1"/>
          <p:nvPr/>
        </p:nvSpPr>
        <p:spPr>
          <a:xfrm>
            <a:off x="1254814" y="13891537"/>
            <a:ext cx="11725380" cy="892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</a:t>
            </a:r>
          </a:p>
        </p:txBody>
      </p:sp>
      <p:sp>
        <p:nvSpPr>
          <p:cNvPr id="22" name="Título 12">
            <a:extLst>
              <a:ext uri="{FF2B5EF4-FFF2-40B4-BE49-F238E27FC236}">
                <a16:creationId xmlns:a16="http://schemas.microsoft.com/office/drawing/2014/main" id="{0AA7B3F0-9846-DB76-A97E-DFF3397CED5D}"/>
              </a:ext>
            </a:extLst>
          </p:cNvPr>
          <p:cNvSpPr txBox="1">
            <a:spLocks/>
          </p:cNvSpPr>
          <p:nvPr/>
        </p:nvSpPr>
        <p:spPr>
          <a:xfrm>
            <a:off x="1254814" y="23690257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97C0637-B9F2-07C4-D67A-FA163A4AF575}"/>
              </a:ext>
            </a:extLst>
          </p:cNvPr>
          <p:cNvSpPr txBox="1"/>
          <p:nvPr/>
        </p:nvSpPr>
        <p:spPr>
          <a:xfrm>
            <a:off x="1254814" y="24734639"/>
            <a:ext cx="11725380" cy="5810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.</a:t>
            </a:r>
          </a:p>
        </p:txBody>
      </p:sp>
      <p:sp>
        <p:nvSpPr>
          <p:cNvPr id="24" name="Título 12">
            <a:extLst>
              <a:ext uri="{FF2B5EF4-FFF2-40B4-BE49-F238E27FC236}">
                <a16:creationId xmlns:a16="http://schemas.microsoft.com/office/drawing/2014/main" id="{AEC05F84-7CC2-6903-CE7A-FF71D49A4BF0}"/>
              </a:ext>
            </a:extLst>
          </p:cNvPr>
          <p:cNvSpPr txBox="1">
            <a:spLocks/>
          </p:cNvSpPr>
          <p:nvPr/>
        </p:nvSpPr>
        <p:spPr>
          <a:xfrm>
            <a:off x="14214225" y="23690258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FDDBDA7-E8BB-C0A6-367B-0B536D9C7178}"/>
              </a:ext>
            </a:extLst>
          </p:cNvPr>
          <p:cNvSpPr txBox="1"/>
          <p:nvPr/>
        </p:nvSpPr>
        <p:spPr>
          <a:xfrm>
            <a:off x="14214225" y="24734640"/>
            <a:ext cx="11725380" cy="13087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.</a:t>
            </a:r>
          </a:p>
          <a:p>
            <a:pPr algn="just"/>
            <a:endParaRPr lang="pt-BR" sz="3378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9B738F9-EB85-4F64-79A8-E78B3F2B2EE0}"/>
              </a:ext>
            </a:extLst>
          </p:cNvPr>
          <p:cNvSpPr/>
          <p:nvPr/>
        </p:nvSpPr>
        <p:spPr>
          <a:xfrm>
            <a:off x="1254815" y="38703199"/>
            <a:ext cx="5527053" cy="8091239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F65EC10-7A2B-E076-574A-AF6D5502C494}"/>
              </a:ext>
            </a:extLst>
          </p:cNvPr>
          <p:cNvSpPr/>
          <p:nvPr/>
        </p:nvSpPr>
        <p:spPr>
          <a:xfrm>
            <a:off x="7096621" y="38703200"/>
            <a:ext cx="5883573" cy="3860965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CD2ABB9-30E5-B2DA-4B1D-1D7CA6DBFBA0}"/>
              </a:ext>
            </a:extLst>
          </p:cNvPr>
          <p:cNvSpPr/>
          <p:nvPr/>
        </p:nvSpPr>
        <p:spPr>
          <a:xfrm>
            <a:off x="7096621" y="42933474"/>
            <a:ext cx="5883573" cy="3860965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9" name="Título 12">
            <a:extLst>
              <a:ext uri="{FF2B5EF4-FFF2-40B4-BE49-F238E27FC236}">
                <a16:creationId xmlns:a16="http://schemas.microsoft.com/office/drawing/2014/main" id="{230393B7-8B35-08DE-5461-4E8F594BE40F}"/>
              </a:ext>
            </a:extLst>
          </p:cNvPr>
          <p:cNvSpPr txBox="1">
            <a:spLocks/>
          </p:cNvSpPr>
          <p:nvPr/>
        </p:nvSpPr>
        <p:spPr>
          <a:xfrm>
            <a:off x="14214225" y="38619276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References</a:t>
            </a:r>
            <a:endParaRPr lang="pt-BR" sz="3378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967B77DC-C61E-FD01-D90B-25FA7AC2D8D7}"/>
              </a:ext>
            </a:extLst>
          </p:cNvPr>
          <p:cNvSpPr txBox="1"/>
          <p:nvPr/>
        </p:nvSpPr>
        <p:spPr>
          <a:xfrm>
            <a:off x="14214225" y="39664044"/>
            <a:ext cx="11725380" cy="68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 </a:t>
            </a:r>
            <a:r>
              <a:rPr lang="pt-BR" sz="1689" dirty="0" err="1"/>
              <a:t>Duis</a:t>
            </a:r>
            <a:r>
              <a:rPr lang="pt-BR" sz="1689" dirty="0"/>
              <a:t> autem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eum</a:t>
            </a:r>
            <a:r>
              <a:rPr lang="pt-BR" sz="1689" dirty="0"/>
              <a:t> </a:t>
            </a:r>
            <a:r>
              <a:rPr lang="pt-BR" sz="1689" dirty="0" err="1"/>
              <a:t>iriure</a:t>
            </a:r>
            <a:r>
              <a:rPr lang="pt-BR" sz="1689" dirty="0"/>
              <a:t> </a:t>
            </a:r>
            <a:r>
              <a:rPr lang="pt-BR" sz="1689" dirty="0" err="1"/>
              <a:t>dolor</a:t>
            </a:r>
            <a:r>
              <a:rPr lang="pt-BR" sz="1689" dirty="0"/>
              <a:t> in </a:t>
            </a:r>
            <a:r>
              <a:rPr lang="pt-BR" sz="1689" dirty="0" err="1"/>
              <a:t>hendrerit</a:t>
            </a:r>
            <a:r>
              <a:rPr lang="pt-BR" sz="1689" dirty="0"/>
              <a:t> in </a:t>
            </a:r>
            <a:r>
              <a:rPr lang="pt-BR" sz="1689" dirty="0" err="1"/>
              <a:t>vulputate</a:t>
            </a:r>
            <a:r>
              <a:rPr lang="pt-BR" sz="1689" dirty="0"/>
              <a:t> </a:t>
            </a:r>
            <a:r>
              <a:rPr lang="pt-BR" sz="1689" dirty="0" err="1"/>
              <a:t>velit</a:t>
            </a:r>
            <a:r>
              <a:rPr lang="pt-BR" sz="1689" dirty="0"/>
              <a:t> esse </a:t>
            </a:r>
            <a:r>
              <a:rPr lang="pt-BR" sz="1689" dirty="0" err="1"/>
              <a:t>molestie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,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illum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eu </a:t>
            </a:r>
            <a:r>
              <a:rPr lang="pt-BR" sz="1689" dirty="0" err="1"/>
              <a:t>feugiat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facilisis</a:t>
            </a:r>
            <a:r>
              <a:rPr lang="pt-BR" sz="1689" dirty="0"/>
              <a:t> </a:t>
            </a:r>
            <a:r>
              <a:rPr lang="pt-BR" sz="1689" dirty="0" err="1"/>
              <a:t>at</a:t>
            </a:r>
            <a:r>
              <a:rPr lang="pt-BR" sz="1689" dirty="0"/>
              <a:t> vero </a:t>
            </a:r>
            <a:r>
              <a:rPr lang="pt-BR" sz="1689" dirty="0" err="1"/>
              <a:t>eros</a:t>
            </a:r>
            <a:r>
              <a:rPr lang="pt-BR" sz="1689" dirty="0"/>
              <a:t> et </a:t>
            </a:r>
            <a:r>
              <a:rPr lang="pt-BR" sz="1689" dirty="0" err="1"/>
              <a:t>accumsan</a:t>
            </a:r>
            <a:r>
              <a:rPr lang="pt-BR" sz="1689" dirty="0"/>
              <a:t> et </a:t>
            </a:r>
            <a:r>
              <a:rPr lang="pt-BR" sz="1689" dirty="0" err="1"/>
              <a:t>iusto</a:t>
            </a:r>
            <a:r>
              <a:rPr lang="pt-BR" sz="1689" dirty="0"/>
              <a:t> </a:t>
            </a:r>
            <a:r>
              <a:rPr lang="pt-BR" sz="1689" dirty="0" err="1"/>
              <a:t>odio</a:t>
            </a:r>
            <a:r>
              <a:rPr lang="pt-BR" sz="1689" dirty="0"/>
              <a:t> </a:t>
            </a:r>
            <a:r>
              <a:rPr lang="pt-BR" sz="1689" dirty="0" err="1"/>
              <a:t>dignissim</a:t>
            </a:r>
            <a:r>
              <a:rPr lang="pt-BR" sz="1689" dirty="0"/>
              <a:t> </a:t>
            </a:r>
            <a:r>
              <a:rPr lang="pt-BR" sz="1689" dirty="0" err="1"/>
              <a:t>qui</a:t>
            </a:r>
            <a:r>
              <a:rPr lang="pt-BR" sz="1689" dirty="0"/>
              <a:t> </a:t>
            </a:r>
            <a:r>
              <a:rPr lang="pt-BR" sz="1689" dirty="0" err="1"/>
              <a:t>blandit</a:t>
            </a:r>
            <a:r>
              <a:rPr lang="pt-BR" sz="1689" dirty="0"/>
              <a:t> </a:t>
            </a:r>
            <a:r>
              <a:rPr lang="pt-BR" sz="1689" dirty="0" err="1"/>
              <a:t>praesent</a:t>
            </a:r>
            <a:r>
              <a:rPr lang="pt-BR" sz="1689" dirty="0"/>
              <a:t> </a:t>
            </a:r>
            <a:r>
              <a:rPr lang="pt-BR" sz="1689" dirty="0" err="1"/>
              <a:t>luptatum</a:t>
            </a:r>
            <a:r>
              <a:rPr lang="pt-BR" sz="1689" dirty="0"/>
              <a:t> </a:t>
            </a:r>
            <a:r>
              <a:rPr lang="pt-BR" sz="1689" dirty="0" err="1"/>
              <a:t>zzril</a:t>
            </a:r>
            <a:r>
              <a:rPr lang="pt-BR" sz="1689" dirty="0"/>
              <a:t> </a:t>
            </a:r>
            <a:r>
              <a:rPr lang="pt-BR" sz="1689" dirty="0" err="1"/>
              <a:t>delenit</a:t>
            </a:r>
            <a:r>
              <a:rPr lang="pt-BR" sz="1689" dirty="0"/>
              <a:t> augue </a:t>
            </a:r>
            <a:r>
              <a:rPr lang="pt-BR" sz="1689" dirty="0" err="1"/>
              <a:t>duis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te </a:t>
            </a:r>
            <a:r>
              <a:rPr lang="pt-BR" sz="1689" dirty="0" err="1"/>
              <a:t>feugait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</a:t>
            </a:r>
            <a:r>
              <a:rPr lang="pt-BR" sz="1689" dirty="0"/>
              <a:t>.</a:t>
            </a:r>
          </a:p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</a:t>
            </a:r>
            <a:r>
              <a:rPr lang="pt-BR" sz="1689" dirty="0"/>
              <a:t> </a:t>
            </a:r>
            <a:r>
              <a:rPr lang="pt-BR" sz="1689" dirty="0" err="1"/>
              <a:t>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</a:t>
            </a:r>
          </a:p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 </a:t>
            </a:r>
            <a:r>
              <a:rPr lang="pt-BR" sz="1689" dirty="0" err="1"/>
              <a:t>Duis</a:t>
            </a:r>
            <a:r>
              <a:rPr lang="pt-BR" sz="1689" dirty="0"/>
              <a:t> autem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eum</a:t>
            </a:r>
            <a:r>
              <a:rPr lang="pt-BR" sz="1689" dirty="0"/>
              <a:t> </a:t>
            </a:r>
            <a:r>
              <a:rPr lang="pt-BR" sz="1689" dirty="0" err="1"/>
              <a:t>iriure</a:t>
            </a:r>
            <a:r>
              <a:rPr lang="pt-BR" sz="1689" dirty="0"/>
              <a:t> </a:t>
            </a:r>
            <a:r>
              <a:rPr lang="pt-BR" sz="1689" dirty="0" err="1"/>
              <a:t>dolor</a:t>
            </a:r>
            <a:r>
              <a:rPr lang="pt-BR" sz="1689" dirty="0"/>
              <a:t> in </a:t>
            </a:r>
            <a:r>
              <a:rPr lang="pt-BR" sz="1689" dirty="0" err="1"/>
              <a:t>hendrerit</a:t>
            </a:r>
            <a:r>
              <a:rPr lang="pt-BR" sz="1689" dirty="0"/>
              <a:t> in </a:t>
            </a:r>
            <a:r>
              <a:rPr lang="pt-BR" sz="1689" dirty="0" err="1"/>
              <a:t>vulputate</a:t>
            </a:r>
            <a:r>
              <a:rPr lang="pt-BR" sz="1689" dirty="0"/>
              <a:t> </a:t>
            </a:r>
            <a:r>
              <a:rPr lang="pt-BR" sz="1689" dirty="0" err="1"/>
              <a:t>velit</a:t>
            </a:r>
            <a:r>
              <a:rPr lang="pt-BR" sz="1689" dirty="0"/>
              <a:t> esse </a:t>
            </a:r>
            <a:r>
              <a:rPr lang="pt-BR" sz="1689" dirty="0" err="1"/>
              <a:t>molestie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,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illum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eu </a:t>
            </a:r>
            <a:r>
              <a:rPr lang="pt-BR" sz="1689" dirty="0" err="1"/>
              <a:t>feugiat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facilisis</a:t>
            </a:r>
            <a:r>
              <a:rPr lang="pt-BR" sz="1689" dirty="0"/>
              <a:t> </a:t>
            </a:r>
            <a:r>
              <a:rPr lang="pt-BR" sz="1689" dirty="0" err="1"/>
              <a:t>at</a:t>
            </a:r>
            <a:r>
              <a:rPr lang="pt-BR" sz="1689" dirty="0"/>
              <a:t> vero </a:t>
            </a:r>
            <a:r>
              <a:rPr lang="pt-BR" sz="1689" dirty="0" err="1"/>
              <a:t>eros</a:t>
            </a:r>
            <a:r>
              <a:rPr lang="pt-BR" sz="1689" dirty="0"/>
              <a:t> et </a:t>
            </a:r>
            <a:r>
              <a:rPr lang="pt-BR" sz="1689" dirty="0" err="1"/>
              <a:t>accumsan</a:t>
            </a:r>
            <a:r>
              <a:rPr lang="pt-BR" sz="1689" dirty="0"/>
              <a:t> et </a:t>
            </a:r>
            <a:r>
              <a:rPr lang="pt-BR" sz="1689" dirty="0" err="1"/>
              <a:t>iusto</a:t>
            </a:r>
            <a:r>
              <a:rPr lang="pt-BR" sz="1689" dirty="0"/>
              <a:t> </a:t>
            </a:r>
            <a:r>
              <a:rPr lang="pt-BR" sz="1689" dirty="0" err="1"/>
              <a:t>odio</a:t>
            </a:r>
            <a:r>
              <a:rPr lang="pt-BR" sz="1689" dirty="0"/>
              <a:t> </a:t>
            </a:r>
            <a:r>
              <a:rPr lang="pt-BR" sz="1689" dirty="0" err="1"/>
              <a:t>dignissim</a:t>
            </a:r>
            <a:r>
              <a:rPr lang="pt-BR" sz="1689" dirty="0"/>
              <a:t> </a:t>
            </a:r>
            <a:r>
              <a:rPr lang="pt-BR" sz="1689" dirty="0" err="1"/>
              <a:t>qui</a:t>
            </a:r>
            <a:r>
              <a:rPr lang="pt-BR" sz="1689" dirty="0"/>
              <a:t> </a:t>
            </a:r>
            <a:r>
              <a:rPr lang="pt-BR" sz="1689" dirty="0" err="1"/>
              <a:t>blandit</a:t>
            </a:r>
            <a:r>
              <a:rPr lang="pt-BR" sz="1689" dirty="0"/>
              <a:t> </a:t>
            </a:r>
            <a:r>
              <a:rPr lang="pt-BR" sz="1689" dirty="0" err="1"/>
              <a:t>praesent</a:t>
            </a:r>
            <a:r>
              <a:rPr lang="pt-BR" sz="1689" dirty="0"/>
              <a:t> </a:t>
            </a:r>
            <a:r>
              <a:rPr lang="pt-BR" sz="1689" dirty="0" err="1"/>
              <a:t>luptatum</a:t>
            </a:r>
            <a:r>
              <a:rPr lang="pt-BR" sz="1689" dirty="0"/>
              <a:t> </a:t>
            </a:r>
            <a:r>
              <a:rPr lang="pt-BR" sz="1689" dirty="0" err="1"/>
              <a:t>zzril</a:t>
            </a:r>
            <a:r>
              <a:rPr lang="pt-BR" sz="1689" dirty="0"/>
              <a:t> </a:t>
            </a:r>
            <a:r>
              <a:rPr lang="pt-BR" sz="1689" dirty="0" err="1"/>
              <a:t>delenit</a:t>
            </a:r>
            <a:r>
              <a:rPr lang="pt-BR" sz="1689" dirty="0"/>
              <a:t> augue </a:t>
            </a:r>
            <a:r>
              <a:rPr lang="pt-BR" sz="1689" dirty="0" err="1"/>
              <a:t>duis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te </a:t>
            </a:r>
            <a:r>
              <a:rPr lang="pt-BR" sz="1689" dirty="0" err="1"/>
              <a:t>feugait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</a:t>
            </a:r>
            <a:r>
              <a:rPr lang="pt-BR" sz="1689" dirty="0"/>
              <a:t>.</a:t>
            </a:r>
          </a:p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</a:t>
            </a:r>
            <a:r>
              <a:rPr lang="pt-BR" sz="1689" dirty="0"/>
              <a:t> </a:t>
            </a:r>
            <a:r>
              <a:rPr lang="pt-BR" sz="1689" dirty="0" err="1"/>
              <a:t>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</a:t>
            </a:r>
          </a:p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 </a:t>
            </a:r>
            <a:r>
              <a:rPr lang="pt-BR" sz="1689" dirty="0" err="1"/>
              <a:t>Duis</a:t>
            </a:r>
            <a:r>
              <a:rPr lang="pt-BR" sz="1689" dirty="0"/>
              <a:t> autem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eum</a:t>
            </a:r>
            <a:r>
              <a:rPr lang="pt-BR" sz="1689" dirty="0"/>
              <a:t> </a:t>
            </a:r>
            <a:r>
              <a:rPr lang="pt-BR" sz="1689" dirty="0" err="1"/>
              <a:t>iriure</a:t>
            </a:r>
            <a:r>
              <a:rPr lang="pt-BR" sz="1689" dirty="0"/>
              <a:t> </a:t>
            </a:r>
            <a:r>
              <a:rPr lang="pt-BR" sz="1689" dirty="0" err="1"/>
              <a:t>dolor</a:t>
            </a:r>
            <a:r>
              <a:rPr lang="pt-BR" sz="1689" dirty="0"/>
              <a:t> in </a:t>
            </a:r>
            <a:r>
              <a:rPr lang="pt-BR" sz="1689" dirty="0" err="1"/>
              <a:t>hendrerit</a:t>
            </a:r>
            <a:r>
              <a:rPr lang="pt-BR" sz="1689" dirty="0"/>
              <a:t> in </a:t>
            </a:r>
            <a:r>
              <a:rPr lang="pt-BR" sz="1689" dirty="0" err="1"/>
              <a:t>vulputate</a:t>
            </a:r>
            <a:r>
              <a:rPr lang="pt-BR" sz="1689" dirty="0"/>
              <a:t> </a:t>
            </a:r>
            <a:r>
              <a:rPr lang="pt-BR" sz="1689" dirty="0" err="1"/>
              <a:t>velit</a:t>
            </a:r>
            <a:r>
              <a:rPr lang="pt-BR" sz="1689" dirty="0"/>
              <a:t> esse </a:t>
            </a:r>
            <a:r>
              <a:rPr lang="pt-BR" sz="1689" dirty="0" err="1"/>
              <a:t>molestie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, </a:t>
            </a:r>
            <a:r>
              <a:rPr lang="pt-BR" sz="1689" dirty="0" err="1"/>
              <a:t>vel</a:t>
            </a:r>
            <a:r>
              <a:rPr lang="pt-BR" sz="1689" dirty="0"/>
              <a:t> </a:t>
            </a:r>
            <a:r>
              <a:rPr lang="pt-BR" sz="1689" dirty="0" err="1"/>
              <a:t>illum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eu </a:t>
            </a:r>
            <a:r>
              <a:rPr lang="pt-BR" sz="1689" dirty="0" err="1"/>
              <a:t>feugiat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facilisis</a:t>
            </a:r>
            <a:r>
              <a:rPr lang="pt-BR" sz="1689" dirty="0"/>
              <a:t> </a:t>
            </a:r>
            <a:r>
              <a:rPr lang="pt-BR" sz="1689" dirty="0" err="1"/>
              <a:t>at</a:t>
            </a:r>
            <a:r>
              <a:rPr lang="pt-BR" sz="1689" dirty="0"/>
              <a:t> vero </a:t>
            </a:r>
            <a:r>
              <a:rPr lang="pt-BR" sz="1689" dirty="0" err="1"/>
              <a:t>eros</a:t>
            </a:r>
            <a:r>
              <a:rPr lang="pt-BR" sz="1689" dirty="0"/>
              <a:t> et </a:t>
            </a:r>
            <a:r>
              <a:rPr lang="pt-BR" sz="1689" dirty="0" err="1"/>
              <a:t>accumsan</a:t>
            </a:r>
            <a:r>
              <a:rPr lang="pt-BR" sz="1689" dirty="0"/>
              <a:t> et </a:t>
            </a:r>
            <a:r>
              <a:rPr lang="pt-BR" sz="1689" dirty="0" err="1"/>
              <a:t>iusto</a:t>
            </a:r>
            <a:r>
              <a:rPr lang="pt-BR" sz="1689" dirty="0"/>
              <a:t> </a:t>
            </a:r>
            <a:r>
              <a:rPr lang="pt-BR" sz="1689" dirty="0" err="1"/>
              <a:t>odio</a:t>
            </a:r>
            <a:r>
              <a:rPr lang="pt-BR" sz="1689" dirty="0"/>
              <a:t> </a:t>
            </a:r>
            <a:r>
              <a:rPr lang="pt-BR" sz="1689" dirty="0" err="1"/>
              <a:t>dignissim</a:t>
            </a:r>
            <a:r>
              <a:rPr lang="pt-BR" sz="1689" dirty="0"/>
              <a:t> </a:t>
            </a:r>
            <a:r>
              <a:rPr lang="pt-BR" sz="1689" dirty="0" err="1"/>
              <a:t>qui</a:t>
            </a:r>
            <a:r>
              <a:rPr lang="pt-BR" sz="1689" dirty="0"/>
              <a:t> </a:t>
            </a:r>
            <a:r>
              <a:rPr lang="pt-BR" sz="1689" dirty="0" err="1"/>
              <a:t>blandit</a:t>
            </a:r>
            <a:r>
              <a:rPr lang="pt-BR" sz="1689" dirty="0"/>
              <a:t> </a:t>
            </a:r>
            <a:r>
              <a:rPr lang="pt-BR" sz="1689" dirty="0" err="1"/>
              <a:t>praesent</a:t>
            </a:r>
            <a:r>
              <a:rPr lang="pt-BR" sz="1689" dirty="0"/>
              <a:t> </a:t>
            </a:r>
            <a:r>
              <a:rPr lang="pt-BR" sz="1689" dirty="0" err="1"/>
              <a:t>luptatum</a:t>
            </a:r>
            <a:r>
              <a:rPr lang="pt-BR" sz="1689" dirty="0"/>
              <a:t> </a:t>
            </a:r>
            <a:r>
              <a:rPr lang="pt-BR" sz="1689" dirty="0" err="1"/>
              <a:t>zzril</a:t>
            </a:r>
            <a:r>
              <a:rPr lang="pt-BR" sz="1689" dirty="0"/>
              <a:t> </a:t>
            </a:r>
            <a:r>
              <a:rPr lang="pt-BR" sz="1689" dirty="0" err="1"/>
              <a:t>delenit</a:t>
            </a:r>
            <a:r>
              <a:rPr lang="pt-BR" sz="1689" dirty="0"/>
              <a:t> augue </a:t>
            </a:r>
            <a:r>
              <a:rPr lang="pt-BR" sz="1689" dirty="0" err="1"/>
              <a:t>duis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te </a:t>
            </a:r>
            <a:r>
              <a:rPr lang="pt-BR" sz="1689" dirty="0" err="1"/>
              <a:t>feugait</a:t>
            </a:r>
            <a:r>
              <a:rPr lang="pt-BR" sz="1689" dirty="0"/>
              <a:t> </a:t>
            </a:r>
            <a:r>
              <a:rPr lang="pt-BR" sz="1689" dirty="0" err="1"/>
              <a:t>nulla</a:t>
            </a:r>
            <a:r>
              <a:rPr lang="pt-BR" sz="1689" dirty="0"/>
              <a:t> </a:t>
            </a:r>
            <a:r>
              <a:rPr lang="pt-BR" sz="1689" dirty="0" err="1"/>
              <a:t>facilisi</a:t>
            </a:r>
            <a:r>
              <a:rPr lang="pt-BR" sz="1689" dirty="0"/>
              <a:t>.</a:t>
            </a:r>
          </a:p>
          <a:p>
            <a:pPr algn="just"/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</a:t>
            </a:r>
            <a:r>
              <a:rPr lang="pt-BR" sz="1689" dirty="0"/>
              <a:t> </a:t>
            </a:r>
            <a:r>
              <a:rPr lang="pt-BR" sz="1689" dirty="0" err="1"/>
              <a:t>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r>
              <a:rPr lang="pt-BR" sz="1689" dirty="0"/>
              <a:t> </a:t>
            </a:r>
            <a:r>
              <a:rPr lang="pt-BR" sz="1689" dirty="0" err="1"/>
              <a:t>consequat</a:t>
            </a:r>
            <a:r>
              <a:rPr lang="pt-BR" sz="1689" dirty="0"/>
              <a:t>. </a:t>
            </a:r>
            <a:r>
              <a:rPr lang="pt-BR" sz="1689" dirty="0" err="1"/>
              <a:t>Lorem</a:t>
            </a:r>
            <a:r>
              <a:rPr lang="pt-BR" sz="1689" dirty="0"/>
              <a:t> ipsum </a:t>
            </a:r>
            <a:r>
              <a:rPr lang="pt-BR" sz="1689" dirty="0" err="1"/>
              <a:t>dolor</a:t>
            </a:r>
            <a:r>
              <a:rPr lang="pt-BR" sz="1689" dirty="0"/>
              <a:t> </a:t>
            </a:r>
            <a:r>
              <a:rPr lang="pt-BR" sz="1689" dirty="0" err="1"/>
              <a:t>sit</a:t>
            </a:r>
            <a:r>
              <a:rPr lang="pt-BR" sz="1689" dirty="0"/>
              <a:t> </a:t>
            </a:r>
            <a:r>
              <a:rPr lang="pt-BR" sz="1689" dirty="0" err="1"/>
              <a:t>amet</a:t>
            </a:r>
            <a:r>
              <a:rPr lang="pt-BR" sz="1689" dirty="0"/>
              <a:t>, </a:t>
            </a:r>
            <a:r>
              <a:rPr lang="pt-BR" sz="1689" dirty="0" err="1"/>
              <a:t>consectetuer</a:t>
            </a:r>
            <a:r>
              <a:rPr lang="pt-BR" sz="1689" dirty="0"/>
              <a:t> </a:t>
            </a:r>
            <a:r>
              <a:rPr lang="pt-BR" sz="1689" dirty="0" err="1"/>
              <a:t>adipiscing</a:t>
            </a:r>
            <a:r>
              <a:rPr lang="pt-BR" sz="1689" dirty="0"/>
              <a:t> </a:t>
            </a:r>
            <a:r>
              <a:rPr lang="pt-BR" sz="1689" dirty="0" err="1"/>
              <a:t>elit</a:t>
            </a:r>
            <a:r>
              <a:rPr lang="pt-BR" sz="1689" dirty="0"/>
              <a:t>, </a:t>
            </a:r>
            <a:r>
              <a:rPr lang="pt-BR" sz="1689" dirty="0" err="1"/>
              <a:t>sed</a:t>
            </a:r>
            <a:r>
              <a:rPr lang="pt-BR" sz="1689" dirty="0"/>
              <a:t> </a:t>
            </a:r>
            <a:r>
              <a:rPr lang="pt-BR" sz="1689" dirty="0" err="1"/>
              <a:t>diam</a:t>
            </a:r>
            <a:r>
              <a:rPr lang="pt-BR" sz="1689" dirty="0"/>
              <a:t> </a:t>
            </a:r>
            <a:r>
              <a:rPr lang="pt-BR" sz="1689" dirty="0" err="1"/>
              <a:t>nonummy</a:t>
            </a:r>
            <a:r>
              <a:rPr lang="pt-BR" sz="1689" dirty="0"/>
              <a:t> </a:t>
            </a:r>
            <a:r>
              <a:rPr lang="pt-BR" sz="1689" dirty="0" err="1"/>
              <a:t>nibh</a:t>
            </a:r>
            <a:r>
              <a:rPr lang="pt-BR" sz="1689" dirty="0"/>
              <a:t> </a:t>
            </a:r>
            <a:r>
              <a:rPr lang="pt-BR" sz="1689" dirty="0" err="1"/>
              <a:t>euismod</a:t>
            </a:r>
            <a:r>
              <a:rPr lang="pt-BR" sz="1689" dirty="0"/>
              <a:t> </a:t>
            </a:r>
            <a:r>
              <a:rPr lang="pt-BR" sz="1689" dirty="0" err="1"/>
              <a:t>tincidunt</a:t>
            </a:r>
            <a:r>
              <a:rPr lang="pt-BR" sz="1689" dirty="0"/>
              <a:t> ut </a:t>
            </a:r>
            <a:r>
              <a:rPr lang="pt-BR" sz="1689" dirty="0" err="1"/>
              <a:t>laoreet</a:t>
            </a:r>
            <a:r>
              <a:rPr lang="pt-BR" sz="1689" dirty="0"/>
              <a:t> </a:t>
            </a:r>
            <a:r>
              <a:rPr lang="pt-BR" sz="1689" dirty="0" err="1"/>
              <a:t>dolore</a:t>
            </a:r>
            <a:r>
              <a:rPr lang="pt-BR" sz="1689" dirty="0"/>
              <a:t> magna </a:t>
            </a:r>
            <a:r>
              <a:rPr lang="pt-BR" sz="1689" dirty="0" err="1"/>
              <a:t>aliquam</a:t>
            </a:r>
            <a:r>
              <a:rPr lang="pt-BR" sz="1689" dirty="0"/>
              <a:t> erat </a:t>
            </a:r>
            <a:r>
              <a:rPr lang="pt-BR" sz="1689" dirty="0" err="1"/>
              <a:t>volutpat</a:t>
            </a:r>
            <a:r>
              <a:rPr lang="pt-BR" sz="1689" dirty="0"/>
              <a:t>. Ut </a:t>
            </a:r>
            <a:r>
              <a:rPr lang="pt-BR" sz="1689" dirty="0" err="1"/>
              <a:t>wisi</a:t>
            </a:r>
            <a:r>
              <a:rPr lang="pt-BR" sz="1689" dirty="0"/>
              <a:t> </a:t>
            </a:r>
            <a:r>
              <a:rPr lang="pt-BR" sz="1689" dirty="0" err="1"/>
              <a:t>enim</a:t>
            </a:r>
            <a:r>
              <a:rPr lang="pt-BR" sz="1689" dirty="0"/>
              <a:t> ad </a:t>
            </a:r>
            <a:r>
              <a:rPr lang="pt-BR" sz="1689" dirty="0" err="1"/>
              <a:t>minim</a:t>
            </a:r>
            <a:r>
              <a:rPr lang="pt-BR" sz="1689" dirty="0"/>
              <a:t> </a:t>
            </a:r>
            <a:r>
              <a:rPr lang="pt-BR" sz="1689" dirty="0" err="1"/>
              <a:t>veniam</a:t>
            </a:r>
            <a:r>
              <a:rPr lang="pt-BR" sz="1689" dirty="0"/>
              <a:t>, quis </a:t>
            </a:r>
            <a:r>
              <a:rPr lang="pt-BR" sz="1689" dirty="0" err="1"/>
              <a:t>nostrud</a:t>
            </a:r>
            <a:r>
              <a:rPr lang="pt-BR" sz="1689" dirty="0"/>
              <a:t> exerci </a:t>
            </a:r>
            <a:r>
              <a:rPr lang="pt-BR" sz="1689" dirty="0" err="1"/>
              <a:t>tation</a:t>
            </a:r>
            <a:r>
              <a:rPr lang="pt-BR" sz="1689" dirty="0"/>
              <a:t> </a:t>
            </a:r>
            <a:r>
              <a:rPr lang="pt-BR" sz="1689" dirty="0" err="1"/>
              <a:t>ullamcorper</a:t>
            </a:r>
            <a:r>
              <a:rPr lang="pt-BR" sz="1689" dirty="0"/>
              <a:t> </a:t>
            </a:r>
            <a:r>
              <a:rPr lang="pt-BR" sz="1689" dirty="0" err="1"/>
              <a:t>suscipit</a:t>
            </a:r>
            <a:r>
              <a:rPr lang="pt-BR" sz="1689" dirty="0"/>
              <a:t> </a:t>
            </a:r>
            <a:r>
              <a:rPr lang="pt-BR" sz="1689" dirty="0" err="1"/>
              <a:t>lobortis</a:t>
            </a:r>
            <a:r>
              <a:rPr lang="pt-BR" sz="1689" dirty="0"/>
              <a:t> </a:t>
            </a:r>
            <a:r>
              <a:rPr lang="pt-BR" sz="1689" dirty="0" err="1"/>
              <a:t>nisl</a:t>
            </a:r>
            <a:r>
              <a:rPr lang="pt-BR" sz="1689" dirty="0"/>
              <a:t> ut </a:t>
            </a:r>
            <a:r>
              <a:rPr lang="pt-BR" sz="1689" dirty="0" err="1"/>
              <a:t>aliquip</a:t>
            </a:r>
            <a:r>
              <a:rPr lang="pt-BR" sz="1689" dirty="0"/>
              <a:t> </a:t>
            </a:r>
            <a:r>
              <a:rPr lang="pt-BR" sz="1689" dirty="0" err="1"/>
              <a:t>ex</a:t>
            </a:r>
            <a:r>
              <a:rPr lang="pt-BR" sz="1689" dirty="0"/>
              <a:t> </a:t>
            </a:r>
            <a:r>
              <a:rPr lang="pt-BR" sz="1689" dirty="0" err="1"/>
              <a:t>ea</a:t>
            </a:r>
            <a:r>
              <a:rPr lang="pt-BR" sz="1689" dirty="0"/>
              <a:t> </a:t>
            </a:r>
            <a:r>
              <a:rPr lang="pt-BR" sz="1689" dirty="0" err="1"/>
              <a:t>commodo</a:t>
            </a:r>
            <a:endParaRPr lang="pt-BR" sz="1689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D8A61E2-3AA9-2A97-BFB8-524B4F2153E0}"/>
              </a:ext>
            </a:extLst>
          </p:cNvPr>
          <p:cNvGrpSpPr/>
          <p:nvPr/>
        </p:nvGrpSpPr>
        <p:grpSpPr>
          <a:xfrm>
            <a:off x="14266265" y="12846768"/>
            <a:ext cx="11640806" cy="9330426"/>
            <a:chOff x="16893542" y="11371015"/>
            <a:chExt cx="13784578" cy="12276802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FA35558C-C922-FF93-8938-505866FD5B47}"/>
                </a:ext>
              </a:extLst>
            </p:cNvPr>
            <p:cNvSpPr/>
            <p:nvPr/>
          </p:nvSpPr>
          <p:spPr>
            <a:xfrm>
              <a:off x="16893542" y="11371015"/>
              <a:ext cx="1257298" cy="1227680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81C9FAF5-3949-2352-8620-A3370BAAA6AF}"/>
                </a:ext>
              </a:extLst>
            </p:cNvPr>
            <p:cNvSpPr/>
            <p:nvPr/>
          </p:nvSpPr>
          <p:spPr>
            <a:xfrm>
              <a:off x="1863090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635364F2-BE33-7CBF-F4E4-7BD84A06063E}"/>
                </a:ext>
              </a:extLst>
            </p:cNvPr>
            <p:cNvSpPr/>
            <p:nvPr/>
          </p:nvSpPr>
          <p:spPr>
            <a:xfrm>
              <a:off x="20413982" y="12187605"/>
              <a:ext cx="1257298" cy="1146021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0EB89D79-FB4D-1758-6F04-DAE397A46756}"/>
                </a:ext>
              </a:extLst>
            </p:cNvPr>
            <p:cNvSpPr/>
            <p:nvPr/>
          </p:nvSpPr>
          <p:spPr>
            <a:xfrm>
              <a:off x="22059902" y="18405919"/>
              <a:ext cx="1257298" cy="5241898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32F21B56-609E-0197-BF6B-20DC9AB4DD9F}"/>
                </a:ext>
              </a:extLst>
            </p:cNvPr>
            <p:cNvSpPr/>
            <p:nvPr/>
          </p:nvSpPr>
          <p:spPr>
            <a:xfrm>
              <a:off x="24254462" y="11371015"/>
              <a:ext cx="1257298" cy="1227680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397AF846-BB39-81EC-E883-F499293CE518}"/>
                </a:ext>
              </a:extLst>
            </p:cNvPr>
            <p:cNvSpPr/>
            <p:nvPr/>
          </p:nvSpPr>
          <p:spPr>
            <a:xfrm>
              <a:off x="2599182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FFC90CC9-AB1F-3E6F-E9D8-833AB78B06D1}"/>
                </a:ext>
              </a:extLst>
            </p:cNvPr>
            <p:cNvSpPr/>
            <p:nvPr/>
          </p:nvSpPr>
          <p:spPr>
            <a:xfrm>
              <a:off x="27774902" y="12187605"/>
              <a:ext cx="1257298" cy="1146021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332E4E2-4E15-1EBB-C4D5-88430204FABC}"/>
                </a:ext>
              </a:extLst>
            </p:cNvPr>
            <p:cNvSpPr/>
            <p:nvPr/>
          </p:nvSpPr>
          <p:spPr>
            <a:xfrm>
              <a:off x="29420822" y="18405919"/>
              <a:ext cx="1257298" cy="5241898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FDABE892-D7ED-2A1E-DFFD-58AD4D31DF27}"/>
              </a:ext>
            </a:extLst>
          </p:cNvPr>
          <p:cNvSpPr/>
          <p:nvPr/>
        </p:nvSpPr>
        <p:spPr>
          <a:xfrm>
            <a:off x="1328867" y="31722644"/>
            <a:ext cx="11651327" cy="6691551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</p:spTree>
    <p:extLst>
      <p:ext uri="{BB962C8B-B14F-4D97-AF65-F5344CB8AC3E}">
        <p14:creationId xmlns:p14="http://schemas.microsoft.com/office/powerpoint/2010/main" val="2186038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</TotalTime>
  <Words>1016</Words>
  <Application>Microsoft Macintosh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Title (text size suggested 75-95) in this font  Title (text size suggested 75-95)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 Morato</dc:creator>
  <cp:lastModifiedBy>André Morato</cp:lastModifiedBy>
  <cp:revision>6</cp:revision>
  <dcterms:created xsi:type="dcterms:W3CDTF">2024-08-08T20:30:26Z</dcterms:created>
  <dcterms:modified xsi:type="dcterms:W3CDTF">2024-08-08T21:23:24Z</dcterms:modified>
</cp:coreProperties>
</file>